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Roboto Slab Light"/>
      <p:regular r:id="rId27"/>
      <p:bold r:id="rId28"/>
    </p:embeddedFont>
    <p:embeddedFont>
      <p:font typeface="Nunito Sans SemiBold"/>
      <p:regular r:id="rId29"/>
      <p:bold r:id="rId30"/>
      <p:italic r:id="rId31"/>
      <p:boldItalic r:id="rId32"/>
    </p:embeddedFont>
    <p:embeddedFont>
      <p:font typeface="Nunito Sans ExtraBold"/>
      <p:bold r:id="rId33"/>
      <p:boldItalic r:id="rId34"/>
    </p:embeddedFont>
    <p:embeddedFont>
      <p:font typeface="Spectral Light"/>
      <p:regular r:id="rId35"/>
      <p:bold r:id="rId36"/>
      <p:italic r:id="rId37"/>
      <p:boldItalic r:id="rId38"/>
    </p:embeddedFont>
    <p:embeddedFont>
      <p:font typeface="Teko Medium"/>
      <p:regular r:id="rId39"/>
      <p:bold r:id="rId40"/>
    </p:embeddedFont>
    <p:embeddedFont>
      <p:font typeface="Teko Light"/>
      <p:regular r:id="rId41"/>
      <p:bold r:id="rId42"/>
    </p:embeddedFont>
    <p:embeddedFont>
      <p:font typeface="Source Code Pro Light"/>
      <p:regular r:id="rId43"/>
      <p:bold r:id="rId44"/>
      <p:italic r:id="rId45"/>
      <p:boldItalic r:id="rId46"/>
    </p:embeddedFont>
    <p:embeddedFont>
      <p:font typeface="Teko"/>
      <p:regular r:id="rId47"/>
      <p:bold r:id="rId48"/>
    </p:embeddedFont>
    <p:embeddedFont>
      <p:font typeface="Roboto"/>
      <p:regular r:id="rId49"/>
      <p:bold r:id="rId50"/>
      <p:italic r:id="rId51"/>
      <p:boldItalic r:id="rId52"/>
    </p:embeddedFont>
    <p:embeddedFont>
      <p:font typeface="Source Code Pro"/>
      <p:regular r:id="rId53"/>
      <p:bold r:id="rId54"/>
      <p:italic r:id="rId55"/>
      <p:boldItalic r:id="rId56"/>
    </p:embeddedFont>
    <p:embeddedFont>
      <p:font typeface="Overpass"/>
      <p:regular r:id="rId57"/>
      <p:bold r:id="rId58"/>
      <p:italic r:id="rId59"/>
      <p:boldItalic r:id="rId60"/>
    </p:embeddedFont>
    <p:embeddedFont>
      <p:font typeface="Squada One"/>
      <p:regular r:id="rId61"/>
    </p:embeddedFont>
    <p:embeddedFont>
      <p:font typeface="Montserrat ExtraBold"/>
      <p:bold r:id="rId62"/>
      <p:boldItalic r:id="rId63"/>
    </p:embeddedFont>
    <p:embeddedFont>
      <p:font typeface="Nunito Sans"/>
      <p:regular r:id="rId64"/>
      <p:bold r:id="rId65"/>
      <p:italic r:id="rId66"/>
      <p:boldItalic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71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68" roundtripDataSignature="AMtx7mhaLeUoDEYNvCxJx72MUse9jfb3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TekoMedium-bold.fntdata"/><Relationship Id="rId42" Type="http://schemas.openxmlformats.org/officeDocument/2006/relationships/font" Target="fonts/TekoLight-bold.fntdata"/><Relationship Id="rId41" Type="http://schemas.openxmlformats.org/officeDocument/2006/relationships/font" Target="fonts/TekoLight-regular.fntdata"/><Relationship Id="rId44" Type="http://schemas.openxmlformats.org/officeDocument/2006/relationships/font" Target="fonts/SourceCodeProLight-bold.fntdata"/><Relationship Id="rId43" Type="http://schemas.openxmlformats.org/officeDocument/2006/relationships/font" Target="fonts/SourceCodeProLight-regular.fntdata"/><Relationship Id="rId46" Type="http://schemas.openxmlformats.org/officeDocument/2006/relationships/font" Target="fonts/SourceCodeProLight-boldItalic.fntdata"/><Relationship Id="rId45" Type="http://schemas.openxmlformats.org/officeDocument/2006/relationships/font" Target="fonts/SourceCodePro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Teko-bold.fntdata"/><Relationship Id="rId47" Type="http://schemas.openxmlformats.org/officeDocument/2006/relationships/font" Target="fonts/Teko-regular.fntdata"/><Relationship Id="rId49" Type="http://schemas.openxmlformats.org/officeDocument/2006/relationships/font" Target="fonts/Robot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unitoSansSemiBold-italic.fntdata"/><Relationship Id="rId30" Type="http://schemas.openxmlformats.org/officeDocument/2006/relationships/font" Target="fonts/NunitoSansSemiBold-bold.fntdata"/><Relationship Id="rId33" Type="http://schemas.openxmlformats.org/officeDocument/2006/relationships/font" Target="fonts/NunitoSansExtraBold-bold.fntdata"/><Relationship Id="rId32" Type="http://schemas.openxmlformats.org/officeDocument/2006/relationships/font" Target="fonts/NunitoSansSemiBold-boldItalic.fntdata"/><Relationship Id="rId35" Type="http://schemas.openxmlformats.org/officeDocument/2006/relationships/font" Target="fonts/SpectralLight-regular.fntdata"/><Relationship Id="rId34" Type="http://schemas.openxmlformats.org/officeDocument/2006/relationships/font" Target="fonts/NunitoSansExtraBold-boldItalic.fntdata"/><Relationship Id="rId37" Type="http://schemas.openxmlformats.org/officeDocument/2006/relationships/font" Target="fonts/SpectralLight-italic.fntdata"/><Relationship Id="rId36" Type="http://schemas.openxmlformats.org/officeDocument/2006/relationships/font" Target="fonts/SpectralLight-bold.fntdata"/><Relationship Id="rId39" Type="http://schemas.openxmlformats.org/officeDocument/2006/relationships/font" Target="fonts/TekoMedium-regular.fntdata"/><Relationship Id="rId38" Type="http://schemas.openxmlformats.org/officeDocument/2006/relationships/font" Target="fonts/SpectralLight-boldItalic.fntdata"/><Relationship Id="rId62" Type="http://schemas.openxmlformats.org/officeDocument/2006/relationships/font" Target="fonts/MontserratExtraBold-bold.fntdata"/><Relationship Id="rId61" Type="http://schemas.openxmlformats.org/officeDocument/2006/relationships/font" Target="fonts/SquadaOne-regular.fntdata"/><Relationship Id="rId20" Type="http://schemas.openxmlformats.org/officeDocument/2006/relationships/slide" Target="slides/slide14.xml"/><Relationship Id="rId64" Type="http://schemas.openxmlformats.org/officeDocument/2006/relationships/font" Target="fonts/NunitoSans-regular.fntdata"/><Relationship Id="rId63" Type="http://schemas.openxmlformats.org/officeDocument/2006/relationships/font" Target="fonts/MontserratExtraBold-boldItalic.fntdata"/><Relationship Id="rId22" Type="http://schemas.openxmlformats.org/officeDocument/2006/relationships/slide" Target="slides/slide16.xml"/><Relationship Id="rId66" Type="http://schemas.openxmlformats.org/officeDocument/2006/relationships/font" Target="fonts/NunitoSans-italic.fntdata"/><Relationship Id="rId21" Type="http://schemas.openxmlformats.org/officeDocument/2006/relationships/slide" Target="slides/slide15.xml"/><Relationship Id="rId65" Type="http://schemas.openxmlformats.org/officeDocument/2006/relationships/font" Target="fonts/NunitoSans-bold.fntdata"/><Relationship Id="rId24" Type="http://schemas.openxmlformats.org/officeDocument/2006/relationships/slide" Target="slides/slide18.xml"/><Relationship Id="rId68" Type="http://customschemas.google.com/relationships/presentationmetadata" Target="metadata"/><Relationship Id="rId23" Type="http://schemas.openxmlformats.org/officeDocument/2006/relationships/slide" Target="slides/slide17.xml"/><Relationship Id="rId67" Type="http://schemas.openxmlformats.org/officeDocument/2006/relationships/font" Target="fonts/NunitoSans-boldItalic.fntdata"/><Relationship Id="rId60" Type="http://schemas.openxmlformats.org/officeDocument/2006/relationships/font" Target="fonts/Overpass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SlabLight-bold.fntdata"/><Relationship Id="rId27" Type="http://schemas.openxmlformats.org/officeDocument/2006/relationships/font" Target="fonts/RobotoSlabLight-regular.fntdata"/><Relationship Id="rId29" Type="http://schemas.openxmlformats.org/officeDocument/2006/relationships/font" Target="fonts/NunitoSansSemiBold-regular.fntdata"/><Relationship Id="rId51" Type="http://schemas.openxmlformats.org/officeDocument/2006/relationships/font" Target="fonts/Roboto-italic.fntdata"/><Relationship Id="rId50" Type="http://schemas.openxmlformats.org/officeDocument/2006/relationships/font" Target="fonts/Roboto-bold.fntdata"/><Relationship Id="rId53" Type="http://schemas.openxmlformats.org/officeDocument/2006/relationships/font" Target="fonts/SourceCodePro-regular.fntdata"/><Relationship Id="rId52" Type="http://schemas.openxmlformats.org/officeDocument/2006/relationships/font" Target="fonts/Roboto-boldItalic.fntdata"/><Relationship Id="rId11" Type="http://schemas.openxmlformats.org/officeDocument/2006/relationships/slide" Target="slides/slide5.xml"/><Relationship Id="rId55" Type="http://schemas.openxmlformats.org/officeDocument/2006/relationships/font" Target="fonts/SourceCodePro-italic.fntdata"/><Relationship Id="rId10" Type="http://schemas.openxmlformats.org/officeDocument/2006/relationships/slide" Target="slides/slide4.xml"/><Relationship Id="rId54" Type="http://schemas.openxmlformats.org/officeDocument/2006/relationships/font" Target="fonts/SourceCodePro-bold.fntdata"/><Relationship Id="rId13" Type="http://schemas.openxmlformats.org/officeDocument/2006/relationships/slide" Target="slides/slide7.xml"/><Relationship Id="rId57" Type="http://schemas.openxmlformats.org/officeDocument/2006/relationships/font" Target="fonts/Overpass-regular.fntdata"/><Relationship Id="rId12" Type="http://schemas.openxmlformats.org/officeDocument/2006/relationships/slide" Target="slides/slide6.xml"/><Relationship Id="rId56" Type="http://schemas.openxmlformats.org/officeDocument/2006/relationships/font" Target="fonts/SourceCodePro-boldItalic.fntdata"/><Relationship Id="rId15" Type="http://schemas.openxmlformats.org/officeDocument/2006/relationships/slide" Target="slides/slide9.xml"/><Relationship Id="rId59" Type="http://schemas.openxmlformats.org/officeDocument/2006/relationships/font" Target="fonts/Overpass-italic.fntdata"/><Relationship Id="rId14" Type="http://schemas.openxmlformats.org/officeDocument/2006/relationships/slide" Target="slides/slide8.xml"/><Relationship Id="rId58" Type="http://schemas.openxmlformats.org/officeDocument/2006/relationships/font" Target="fonts/Overpass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3.png>
</file>

<file path=ppt/media/image5.png>
</file>

<file path=ppt/media/image6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" name="Google Shape;41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6401c273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6401c273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16401c273d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16401c273d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16401c273d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16401c273d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6401c273d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6401c273d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163e3d182ae_1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163e3d182ae_1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164797e1891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164797e1891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6" name="Google Shape;92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163e3d182ae_1_13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56" name="Google Shape;1056;g163e3d182ae_1_13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163e3d182ae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163e3d182ae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16b62b45f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16b62b45f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7" name="Google Shape;81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4" name="Google Shape;107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163e3d182ae_1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1" name="Google Shape;831;g163e3d182ae_1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163e3d182ae_1_3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163e3d182ae_1_3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g163e3d182ae_1_3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9" name="Google Shape;8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163e3d182ae_1_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163e3d182ae_1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16427183e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16427183e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164797e189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164797e189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163e3d182ae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163e3d182ae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44"/>
          <p:cNvSpPr txBox="1"/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44"/>
          <p:cNvSpPr txBox="1"/>
          <p:nvPr>
            <p:ph idx="1" type="subTitle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multimedia">
  <p:cSld name="CUSTOM_7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3"/>
          <p:cNvSpPr txBox="1"/>
          <p:nvPr>
            <p:ph type="ctrTitle"/>
          </p:nvPr>
        </p:nvSpPr>
        <p:spPr>
          <a:xfrm flipH="1">
            <a:off x="3609150" y="3368900"/>
            <a:ext cx="1939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6" name="Google Shape;56;p53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1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4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59" name="Google Shape;59;p54"/>
          <p:cNvSpPr txBox="1"/>
          <p:nvPr>
            <p:ph idx="1" type="subTitle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54"/>
          <p:cNvSpPr txBox="1"/>
          <p:nvPr>
            <p:ph idx="2" type="subTitle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54"/>
          <p:cNvSpPr txBox="1"/>
          <p:nvPr>
            <p:ph idx="3" type="ctrTitle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2" name="Google Shape;62;p54"/>
          <p:cNvSpPr txBox="1"/>
          <p:nvPr>
            <p:ph idx="4" type="ctrTitle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3" name="Google Shape;63;p54"/>
          <p:cNvSpPr txBox="1"/>
          <p:nvPr>
            <p:ph idx="5" type="subTitle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54"/>
          <p:cNvSpPr txBox="1"/>
          <p:nvPr>
            <p:ph idx="6" type="ctrTitle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 2">
  <p:cSld name="CUSTOM_1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5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7" name="Google Shape;67;p55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55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55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0" name="Google Shape;70;p55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1" name="Google Shape;71;p55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55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19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6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5" name="Google Shape;75;p56"/>
          <p:cNvSpPr txBox="1"/>
          <p:nvPr>
            <p:ph idx="1" type="subTitle"/>
          </p:nvPr>
        </p:nvSpPr>
        <p:spPr>
          <a:xfrm>
            <a:off x="871678" y="1205775"/>
            <a:ext cx="2388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56"/>
          <p:cNvSpPr txBox="1"/>
          <p:nvPr>
            <p:ph idx="2" type="ctrTitle"/>
          </p:nvPr>
        </p:nvSpPr>
        <p:spPr>
          <a:xfrm>
            <a:off x="640513" y="1965050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7" name="Google Shape;77;p56"/>
          <p:cNvSpPr txBox="1"/>
          <p:nvPr>
            <p:ph idx="3" type="subTitle"/>
          </p:nvPr>
        </p:nvSpPr>
        <p:spPr>
          <a:xfrm>
            <a:off x="5884178" y="3490825"/>
            <a:ext cx="2388300" cy="6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56"/>
          <p:cNvSpPr txBox="1"/>
          <p:nvPr>
            <p:ph idx="4" type="ctrTitle"/>
          </p:nvPr>
        </p:nvSpPr>
        <p:spPr>
          <a:xfrm>
            <a:off x="5884188" y="3258425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5">
  <p:cSld name="CUSTOM_1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7"/>
          <p:cNvSpPr txBox="1"/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7"/>
          <p:cNvSpPr txBox="1"/>
          <p:nvPr>
            <p:ph idx="1" type="subTitle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10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8"/>
          <p:cNvSpPr txBox="1"/>
          <p:nvPr>
            <p:ph idx="1" type="body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4" name="Google Shape;84;p58"/>
          <p:cNvSpPr txBox="1"/>
          <p:nvPr>
            <p:ph idx="2" type="subTitle"/>
          </p:nvPr>
        </p:nvSpPr>
        <p:spPr>
          <a:xfrm>
            <a:off x="1095650" y="1524450"/>
            <a:ext cx="1580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85" name="Google Shape;85;p58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9"/>
          <p:cNvSpPr txBox="1"/>
          <p:nvPr>
            <p:ph idx="1" type="body"/>
          </p:nvPr>
        </p:nvSpPr>
        <p:spPr>
          <a:xfrm>
            <a:off x="682800" y="915600"/>
            <a:ext cx="25968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88" name="Google Shape;88;p59"/>
          <p:cNvSpPr txBox="1"/>
          <p:nvPr>
            <p:ph idx="2" type="subTitle"/>
          </p:nvPr>
        </p:nvSpPr>
        <p:spPr>
          <a:xfrm>
            <a:off x="638450" y="686250"/>
            <a:ext cx="1580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89" name="Google Shape;89;p59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text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2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2" name="Google Shape;92;p62"/>
          <p:cNvSpPr txBox="1"/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20">
    <p:bg>
      <p:bgPr>
        <a:noFill/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5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3" name="Google Shape;13;p45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45"/>
          <p:cNvSpPr txBox="1"/>
          <p:nvPr>
            <p:ph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15" name="Google Shape;15;p45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6" name="Google Shape;16;p45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" name="Google Shape;17;p45"/>
          <p:cNvSpPr txBox="1"/>
          <p:nvPr>
            <p:ph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18" name="Google Shape;18;p45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9" name="Google Shape;19;p45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" name="Google Shape;20;p45"/>
          <p:cNvSpPr txBox="1"/>
          <p:nvPr>
            <p:ph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21" name="Google Shape;21;p45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2" name="Google Shape;22;p45"/>
          <p:cNvSpPr txBox="1"/>
          <p:nvPr>
            <p:ph idx="13" type="ctrTitle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3" name="Google Shape;23;p45"/>
          <p:cNvSpPr txBox="1"/>
          <p:nvPr>
            <p:ph idx="14" type="subTitle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" name="Google Shape;24;p45"/>
          <p:cNvSpPr txBox="1"/>
          <p:nvPr>
            <p:ph idx="15" type="title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63e3d182ae_1_345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g163e3d182ae_1_345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8" name="Google Shape;98;g163e3d182ae_1_345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9" name="Google Shape;99;g163e3d182ae_1_345"/>
          <p:cNvSpPr txBox="1"/>
          <p:nvPr>
            <p:ph idx="2" type="ctrTitle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0" name="Google Shape;100;g163e3d182ae_1_345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g163e3d182ae_1_345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g163e3d182ae_1_345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163e3d182ae_1_345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163e3d182ae_1_345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163e3d182ae_1_345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64797e1891_1_91"/>
          <p:cNvSpPr txBox="1"/>
          <p:nvPr>
            <p:ph type="title"/>
          </p:nvPr>
        </p:nvSpPr>
        <p:spPr>
          <a:xfrm>
            <a:off x="0" y="0"/>
            <a:ext cx="9144000" cy="538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8" name="Google Shape;108;g164797e1891_1_91"/>
          <p:cNvSpPr txBox="1"/>
          <p:nvPr>
            <p:ph idx="1" type="body"/>
          </p:nvPr>
        </p:nvSpPr>
        <p:spPr>
          <a:xfrm>
            <a:off x="299257" y="723206"/>
            <a:ext cx="85539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109" name="Google Shape;109;g164797e1891_1_9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g164797e1891_1_9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g164797e1891_1_9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63e3d182ae_1_1384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163e3d182ae_1_1384"/>
          <p:cNvSpPr/>
          <p:nvPr/>
        </p:nvSpPr>
        <p:spPr>
          <a:xfrm>
            <a:off x="0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g163e3d182ae_1_1384"/>
          <p:cNvSpPr/>
          <p:nvPr/>
        </p:nvSpPr>
        <p:spPr>
          <a:xfrm>
            <a:off x="62475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g163e3d182ae_1_1384"/>
          <p:cNvSpPr/>
          <p:nvPr/>
        </p:nvSpPr>
        <p:spPr>
          <a:xfrm>
            <a:off x="759315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g163e3d182ae_1_1384"/>
          <p:cNvSpPr/>
          <p:nvPr/>
        </p:nvSpPr>
        <p:spPr>
          <a:xfrm>
            <a:off x="3988" y="3938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g163e3d182ae_1_1384"/>
          <p:cNvSpPr/>
          <p:nvPr/>
        </p:nvSpPr>
        <p:spPr>
          <a:xfrm>
            <a:off x="6550351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163e3d182ae_1_1384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26" name="Google Shape;126;g163e3d182ae_1_1384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+ TITLE + SUBTITLE">
  <p:cSld name="1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63e3d182ae_1_1393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163e3d182ae_1_1393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30" name="Google Shape;130;g163e3d182ae_1_1393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31" name="Google Shape;131;g163e3d182ae_1_1393"/>
          <p:cNvSpPr/>
          <p:nvPr/>
        </p:nvSpPr>
        <p:spPr>
          <a:xfrm flipH="1">
            <a:off x="6179302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163e3d182ae_1_1393"/>
          <p:cNvSpPr/>
          <p:nvPr/>
        </p:nvSpPr>
        <p:spPr>
          <a:xfrm flipH="1">
            <a:off x="5723512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g163e3d182ae_1_1393"/>
          <p:cNvSpPr/>
          <p:nvPr/>
        </p:nvSpPr>
        <p:spPr>
          <a:xfrm flipH="1">
            <a:off x="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g163e3d182ae_1_1393"/>
          <p:cNvSpPr/>
          <p:nvPr/>
        </p:nvSpPr>
        <p:spPr>
          <a:xfrm flipH="1">
            <a:off x="6187292" y="0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163e3d182ae_1_1393"/>
          <p:cNvSpPr/>
          <p:nvPr/>
        </p:nvSpPr>
        <p:spPr>
          <a:xfrm flipH="1">
            <a:off x="5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" name="Google Shape;137;g163e3d182ae_1_1402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8" name="Google Shape;138;g163e3d182ae_1_1402"/>
          <p:cNvSpPr txBox="1"/>
          <p:nvPr>
            <p:ph idx="1" type="subTitle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39" name="Google Shape;139;g163e3d182ae_1_1402"/>
          <p:cNvSpPr txBox="1"/>
          <p:nvPr>
            <p:ph idx="2" type="subTitle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40" name="Google Shape;140;g163e3d182ae_1_1402"/>
          <p:cNvSpPr txBox="1"/>
          <p:nvPr>
            <p:ph idx="3" type="subTitle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41" name="Google Shape;141;g163e3d182ae_1_1402"/>
          <p:cNvSpPr txBox="1"/>
          <p:nvPr>
            <p:ph idx="4" type="subTitle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2" name="Google Shape;142;g163e3d182ae_1_1402"/>
          <p:cNvSpPr txBox="1"/>
          <p:nvPr>
            <p:ph idx="5" type="subTitle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3" name="Google Shape;143;g163e3d182ae_1_1402"/>
          <p:cNvSpPr txBox="1"/>
          <p:nvPr>
            <p:ph idx="6" type="subTitle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4" name="Google Shape;144;g163e3d182ae_1_1402"/>
          <p:cNvSpPr txBox="1"/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5" name="Google Shape;145;g163e3d182ae_1_1402"/>
          <p:cNvSpPr txBox="1"/>
          <p:nvPr>
            <p:ph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6" name="Google Shape;146;g163e3d182ae_1_1402"/>
          <p:cNvSpPr txBox="1"/>
          <p:nvPr>
            <p:ph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7" name="Google Shape;147;g163e3d182ae_1_1402"/>
          <p:cNvSpPr txBox="1"/>
          <p:nvPr>
            <p:ph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8" name="Google Shape;148;g163e3d182ae_1_1402"/>
          <p:cNvSpPr txBox="1"/>
          <p:nvPr>
            <p:ph idx="13" type="subTitle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49" name="Google Shape;149;g163e3d182ae_1_1402"/>
          <p:cNvSpPr txBox="1"/>
          <p:nvPr>
            <p:ph idx="14" type="subTitle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0" name="Google Shape;150;g163e3d182ae_1_1402"/>
          <p:cNvSpPr txBox="1"/>
          <p:nvPr>
            <p:ph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1" name="Google Shape;151;g163e3d182ae_1_1402"/>
          <p:cNvSpPr/>
          <p:nvPr/>
        </p:nvSpPr>
        <p:spPr>
          <a:xfrm>
            <a:off x="8554105" y="1019672"/>
            <a:ext cx="89" cy="89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163e3d182ae_1_1402"/>
          <p:cNvSpPr/>
          <p:nvPr/>
        </p:nvSpPr>
        <p:spPr>
          <a:xfrm>
            <a:off x="4484504" y="0"/>
            <a:ext cx="4659494" cy="1452739"/>
          </a:xfrm>
          <a:custGeom>
            <a:rect b="b" l="l" r="r" t="t"/>
            <a:pathLst>
              <a:path extrusionOk="0" h="5931" w="19023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8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g163e3d182ae_1_1402"/>
          <p:cNvSpPr/>
          <p:nvPr/>
        </p:nvSpPr>
        <p:spPr>
          <a:xfrm>
            <a:off x="0" y="0"/>
            <a:ext cx="4733407" cy="1794523"/>
          </a:xfrm>
          <a:custGeom>
            <a:rect b="b" l="l" r="r" t="t"/>
            <a:pathLst>
              <a:path extrusionOk="0" h="5661" w="14932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8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163e3d182ae_1_1402"/>
          <p:cNvSpPr/>
          <p:nvPr/>
        </p:nvSpPr>
        <p:spPr>
          <a:xfrm>
            <a:off x="2430680" y="3561676"/>
            <a:ext cx="6232008" cy="1581823"/>
          </a:xfrm>
          <a:custGeom>
            <a:rect b="b" l="l" r="r" t="t"/>
            <a:pathLst>
              <a:path extrusionOk="0" h="6458" w="25443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8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g163e3d182ae_1_1402"/>
          <p:cNvSpPr/>
          <p:nvPr/>
        </p:nvSpPr>
        <p:spPr>
          <a:xfrm>
            <a:off x="0" y="0"/>
            <a:ext cx="3243835" cy="1269575"/>
          </a:xfrm>
          <a:custGeom>
            <a:rect b="b" l="l" r="r" t="t"/>
            <a:pathLst>
              <a:path extrusionOk="0" h="4005" w="10233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163e3d182ae_1_1402"/>
          <p:cNvSpPr/>
          <p:nvPr/>
        </p:nvSpPr>
        <p:spPr>
          <a:xfrm>
            <a:off x="4063207" y="2603225"/>
            <a:ext cx="5080790" cy="2540273"/>
          </a:xfrm>
          <a:custGeom>
            <a:rect b="b" l="l" r="r" t="t"/>
            <a:pathLst>
              <a:path extrusionOk="0" h="10371" w="20743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8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63e3d182ae_1_1423"/>
          <p:cNvSpPr txBox="1"/>
          <p:nvPr>
            <p:ph idx="1" type="subTitle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quada One"/>
              <a:buNone/>
              <a:defRPr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159" name="Google Shape;159;g163e3d182ae_1_1423"/>
          <p:cNvSpPr txBox="1"/>
          <p:nvPr>
            <p:ph idx="2" type="subTitle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0" name="Google Shape;160;g163e3d182ae_1_1423"/>
          <p:cNvSpPr/>
          <p:nvPr/>
        </p:nvSpPr>
        <p:spPr>
          <a:xfrm>
            <a:off x="6279" y="2606319"/>
            <a:ext cx="4521" cy="6329"/>
          </a:xfrm>
          <a:custGeom>
            <a:rect b="b" l="l" r="r" t="t"/>
            <a:pathLst>
              <a:path extrusionOk="0" h="84" w="6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rgbClr val="1414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g163e3d182ae_1_1423"/>
          <p:cNvSpPr/>
          <p:nvPr/>
        </p:nvSpPr>
        <p:spPr>
          <a:xfrm>
            <a:off x="4847" y="5142018"/>
            <a:ext cx="7384" cy="75"/>
          </a:xfrm>
          <a:custGeom>
            <a:rect b="b" l="l" r="r" t="t"/>
            <a:pathLst>
              <a:path extrusionOk="0" h="1" w="98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163e3d182ae_1_1423"/>
          <p:cNvSpPr/>
          <p:nvPr/>
        </p:nvSpPr>
        <p:spPr>
          <a:xfrm>
            <a:off x="6876874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163e3d182ae_1_1423"/>
          <p:cNvSpPr/>
          <p:nvPr/>
        </p:nvSpPr>
        <p:spPr>
          <a:xfrm>
            <a:off x="6342869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163e3d182ae_1_1423"/>
          <p:cNvSpPr/>
          <p:nvPr/>
        </p:nvSpPr>
        <p:spPr>
          <a:xfrm>
            <a:off x="313219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163e3d182ae_1_1423"/>
          <p:cNvSpPr/>
          <p:nvPr/>
        </p:nvSpPr>
        <p:spPr>
          <a:xfrm>
            <a:off x="12225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163e3d182ae_1_1423"/>
          <p:cNvSpPr/>
          <p:nvPr/>
        </p:nvSpPr>
        <p:spPr>
          <a:xfrm>
            <a:off x="12225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63e3d182ae_1_1433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163e3d182ae_1_1433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0" name="Google Shape;170;g163e3d182ae_1_1433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1" name="Google Shape;171;g163e3d182ae_1_1433"/>
          <p:cNvSpPr txBox="1"/>
          <p:nvPr>
            <p:ph idx="2" type="ctrTitle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2" name="Google Shape;172;g163e3d182ae_1_1433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163e3d182ae_1_1433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163e3d182ae_1_1433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163e3d182ae_1_1433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163e3d182ae_1_1433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163e3d182ae_1_1433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63e3d182ae_1_1444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163e3d182ae_1_1444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81" name="Google Shape;181;g163e3d182ae_1_1444"/>
          <p:cNvSpPr txBox="1"/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2" name="Google Shape;182;g163e3d182ae_1_1444"/>
          <p:cNvSpPr txBox="1"/>
          <p:nvPr>
            <p:ph idx="1" type="subTitle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3" name="Google Shape;183;g163e3d182ae_1_1444"/>
          <p:cNvSpPr/>
          <p:nvPr/>
        </p:nvSpPr>
        <p:spPr>
          <a:xfrm>
            <a:off x="0" y="3237663"/>
            <a:ext cx="5957203" cy="1901058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163e3d182ae_1_1444"/>
          <p:cNvSpPr/>
          <p:nvPr/>
        </p:nvSpPr>
        <p:spPr>
          <a:xfrm>
            <a:off x="0" y="0"/>
            <a:ext cx="2924434" cy="1144956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163e3d182ae_1_1444"/>
          <p:cNvSpPr/>
          <p:nvPr/>
        </p:nvSpPr>
        <p:spPr>
          <a:xfrm>
            <a:off x="4888126" y="0"/>
            <a:ext cx="4255880" cy="2343529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163e3d182ae_1_1444"/>
          <p:cNvSpPr/>
          <p:nvPr/>
        </p:nvSpPr>
        <p:spPr>
          <a:xfrm>
            <a:off x="3807376" y="436068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163e3d182ae_1_1444"/>
          <p:cNvSpPr/>
          <p:nvPr/>
        </p:nvSpPr>
        <p:spPr>
          <a:xfrm>
            <a:off x="0" y="4248016"/>
            <a:ext cx="3347799" cy="890707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163e3d182ae_1_1444"/>
          <p:cNvSpPr/>
          <p:nvPr/>
        </p:nvSpPr>
        <p:spPr>
          <a:xfrm>
            <a:off x="5697850" y="3760275"/>
            <a:ext cx="3446155" cy="1378454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g163e3d182ae_1_1444"/>
          <p:cNvSpPr/>
          <p:nvPr/>
        </p:nvSpPr>
        <p:spPr>
          <a:xfrm>
            <a:off x="0" y="0"/>
            <a:ext cx="1917920" cy="1664674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727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 + TEXT">
  <p:cSld name="1_Título y objetos_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63e3d182ae_1_145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163e3d182ae_1_1456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163e3d182ae_1_1456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163e3d182ae_1_1456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163e3d182ae_1_1456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163e3d182ae_1_1456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163e3d182ae_1_1456"/>
          <p:cNvSpPr txBox="1"/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8" name="Google Shape;198;g163e3d182ae_1_1456"/>
          <p:cNvSpPr txBox="1"/>
          <p:nvPr>
            <p:ph idx="1" type="subTitle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5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63e3d182ae_1_1465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1" name="Google Shape;201;g163e3d182ae_1_1465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g163e3d182ae_1_1465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g163e3d182ae_1_1465"/>
          <p:cNvSpPr txBox="1"/>
          <p:nvPr>
            <p:ph idx="1" type="subTitle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4" name="Google Shape;204;g163e3d182ae_1_1465"/>
          <p:cNvSpPr txBox="1"/>
          <p:nvPr>
            <p:ph idx="2" type="subTitle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5" name="Google Shape;205;g163e3d182ae_1_1465"/>
          <p:cNvSpPr txBox="1"/>
          <p:nvPr>
            <p:ph idx="3" type="subTitle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6" name="Google Shape;206;g163e3d182ae_1_1465"/>
          <p:cNvSpPr txBox="1"/>
          <p:nvPr>
            <p:ph idx="4" type="subTitle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7" name="Google Shape;207;g163e3d182ae_1_1465"/>
          <p:cNvSpPr/>
          <p:nvPr/>
        </p:nvSpPr>
        <p:spPr>
          <a:xfrm rot="10800000">
            <a:off x="2945906" y="-1824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6667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g163e3d182ae_1_1465"/>
          <p:cNvSpPr/>
          <p:nvPr/>
        </p:nvSpPr>
        <p:spPr>
          <a:xfrm rot="10800000">
            <a:off x="0" y="-1825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g163e3d182ae_1_1465"/>
          <p:cNvSpPr/>
          <p:nvPr/>
        </p:nvSpPr>
        <p:spPr>
          <a:xfrm rot="10800000">
            <a:off x="6" y="-1824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g163e3d182ae_1_1465"/>
          <p:cNvSpPr/>
          <p:nvPr/>
        </p:nvSpPr>
        <p:spPr>
          <a:xfrm rot="10800000">
            <a:off x="5" y="3647533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4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163e3d182ae_1_1465"/>
          <p:cNvSpPr/>
          <p:nvPr/>
        </p:nvSpPr>
        <p:spPr>
          <a:xfrm rot="10800000">
            <a:off x="10" y="742546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6"/>
          <p:cNvSpPr txBox="1"/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7" name="Google Shape;27;p46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6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63e3d182ae_1_1478"/>
          <p:cNvSpPr/>
          <p:nvPr/>
        </p:nvSpPr>
        <p:spPr>
          <a:xfrm>
            <a:off x="768875" y="-54929"/>
            <a:ext cx="17892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163e3d182ae_1_1478"/>
          <p:cNvSpPr/>
          <p:nvPr/>
        </p:nvSpPr>
        <p:spPr>
          <a:xfrm>
            <a:off x="2761550" y="1360646"/>
            <a:ext cx="17868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g163e3d182ae_1_1478"/>
          <p:cNvSpPr/>
          <p:nvPr/>
        </p:nvSpPr>
        <p:spPr>
          <a:xfrm>
            <a:off x="4758546" y="-54929"/>
            <a:ext cx="17619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g163e3d182ae_1_1478"/>
          <p:cNvSpPr txBox="1"/>
          <p:nvPr>
            <p:ph idx="1" type="subTitle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17" name="Google Shape;217;g163e3d182ae_1_1478"/>
          <p:cNvSpPr txBox="1"/>
          <p:nvPr>
            <p:ph idx="2" type="subTitle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8" name="Google Shape;218;g163e3d182ae_1_1478"/>
          <p:cNvSpPr txBox="1"/>
          <p:nvPr>
            <p:ph idx="3" type="subTitle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19" name="Google Shape;219;g163e3d182ae_1_1478"/>
          <p:cNvSpPr txBox="1"/>
          <p:nvPr>
            <p:ph idx="4" type="subTitle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0" name="Google Shape;220;g163e3d182ae_1_1478"/>
          <p:cNvSpPr txBox="1"/>
          <p:nvPr>
            <p:ph idx="5" type="subTitle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1" name="Google Shape;221;g163e3d182ae_1_1478"/>
          <p:cNvSpPr txBox="1"/>
          <p:nvPr>
            <p:ph idx="6" type="subTitle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2" name="Google Shape;222;g163e3d182ae_1_1478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g163e3d182ae_1_1478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g163e3d182ae_1_1478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g163e3d182ae_1_1478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g163e3d182ae_1_1478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163e3d182ae_1_1478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INE + TITLE + SUBTITLE">
  <p:cSld name="2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63e3d182ae_1_1494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g163e3d182ae_1_1494"/>
          <p:cNvSpPr txBox="1"/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1" name="Google Shape;231;g163e3d182ae_1_1494"/>
          <p:cNvSpPr txBox="1"/>
          <p:nvPr>
            <p:ph idx="1" type="subTitle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2" name="Google Shape;232;g163e3d182ae_1_1494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33" name="Google Shape;233;g163e3d182ae_1_1494"/>
          <p:cNvSpPr/>
          <p:nvPr/>
        </p:nvSpPr>
        <p:spPr>
          <a:xfrm>
            <a:off x="6804150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g163e3d182ae_1_1494"/>
          <p:cNvSpPr/>
          <p:nvPr/>
        </p:nvSpPr>
        <p:spPr>
          <a:xfrm>
            <a:off x="8182185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6780000" dist="1714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g163e3d182ae_1_1494"/>
          <p:cNvSpPr/>
          <p:nvPr/>
        </p:nvSpPr>
        <p:spPr>
          <a:xfrm>
            <a:off x="7417929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g163e3d182ae_1_1494"/>
          <p:cNvSpPr/>
          <p:nvPr/>
        </p:nvSpPr>
        <p:spPr>
          <a:xfrm>
            <a:off x="4678424" y="4546187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163e3d182ae_1_1494"/>
          <p:cNvSpPr/>
          <p:nvPr/>
        </p:nvSpPr>
        <p:spPr>
          <a:xfrm>
            <a:off x="0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163e3d182ae_1_1494"/>
          <p:cNvSpPr/>
          <p:nvPr/>
        </p:nvSpPr>
        <p:spPr>
          <a:xfrm>
            <a:off x="0" y="3075"/>
            <a:ext cx="1944089" cy="1397138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g163e3d182ae_1_1494"/>
          <p:cNvSpPr/>
          <p:nvPr/>
        </p:nvSpPr>
        <p:spPr>
          <a:xfrm>
            <a:off x="4926743" y="0"/>
            <a:ext cx="2319503" cy="682705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163e3d182ae_1_1494"/>
          <p:cNvSpPr/>
          <p:nvPr/>
        </p:nvSpPr>
        <p:spPr>
          <a:xfrm>
            <a:off x="5913146" y="0"/>
            <a:ext cx="3226701" cy="1925135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1">
  <p:cSld name="3_Diapositiva de título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63e3d182ae_1_1507"/>
          <p:cNvSpPr/>
          <p:nvPr/>
        </p:nvSpPr>
        <p:spPr>
          <a:xfrm>
            <a:off x="0" y="3475"/>
            <a:ext cx="9144000" cy="5136600"/>
          </a:xfrm>
          <a:prstGeom prst="rect">
            <a:avLst/>
          </a:pr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163e3d182ae_1_1507"/>
          <p:cNvSpPr txBox="1"/>
          <p:nvPr>
            <p:ph type="ctrTitle"/>
          </p:nvPr>
        </p:nvSpPr>
        <p:spPr>
          <a:xfrm>
            <a:off x="1079400" y="1222075"/>
            <a:ext cx="32871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0" sz="48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4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63e3d182ae_1_1510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163e3d182ae_1_1510"/>
          <p:cNvSpPr txBox="1"/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b="0" sz="5000">
                <a:solidFill>
                  <a:schemeClr val="accent6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7" name="Google Shape;247;g163e3d182ae_1_1510"/>
          <p:cNvSpPr txBox="1"/>
          <p:nvPr>
            <p:ph idx="1" type="subTitle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cxnSp>
        <p:nvCxnSpPr>
          <p:cNvPr id="248" name="Google Shape;248;g163e3d182ae_1_1510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9" name="Google Shape;249;g163e3d182ae_1_1510"/>
          <p:cNvSpPr/>
          <p:nvPr/>
        </p:nvSpPr>
        <p:spPr>
          <a:xfrm>
            <a:off x="4863180" y="3041523"/>
            <a:ext cx="4277414" cy="2101968"/>
          </a:xfrm>
          <a:custGeom>
            <a:rect b="b" l="l" r="r" t="t"/>
            <a:pathLst>
              <a:path extrusionOk="0" h="8582" w="17464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834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163e3d182ae_1_1510"/>
          <p:cNvSpPr/>
          <p:nvPr/>
        </p:nvSpPr>
        <p:spPr>
          <a:xfrm>
            <a:off x="5004272" y="0"/>
            <a:ext cx="2307201" cy="716694"/>
          </a:xfrm>
          <a:custGeom>
            <a:rect b="b" l="l" r="r" t="t"/>
            <a:pathLst>
              <a:path extrusionOk="0" h="1072" w="3451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163e3d182ae_1_1510"/>
          <p:cNvSpPr/>
          <p:nvPr/>
        </p:nvSpPr>
        <p:spPr>
          <a:xfrm>
            <a:off x="7527484" y="0"/>
            <a:ext cx="1613116" cy="3240912"/>
          </a:xfrm>
          <a:custGeom>
            <a:rect b="b" l="l" r="r" t="t"/>
            <a:pathLst>
              <a:path extrusionOk="0" h="9272" w="4615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163e3d182ae_1_1510"/>
          <p:cNvSpPr/>
          <p:nvPr/>
        </p:nvSpPr>
        <p:spPr>
          <a:xfrm>
            <a:off x="1360333" y="4515993"/>
            <a:ext cx="1365716" cy="627504"/>
          </a:xfrm>
          <a:custGeom>
            <a:rect b="b" l="l" r="r" t="t"/>
            <a:pathLst>
              <a:path extrusionOk="0" h="2562" w="5576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1788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163e3d182ae_1_1510"/>
          <p:cNvSpPr/>
          <p:nvPr/>
        </p:nvSpPr>
        <p:spPr>
          <a:xfrm>
            <a:off x="-11145" y="4049649"/>
            <a:ext cx="703922" cy="1093846"/>
          </a:xfrm>
          <a:custGeom>
            <a:rect b="b" l="l" r="r" t="t"/>
            <a:pathLst>
              <a:path extrusionOk="0" h="4466" w="2874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g163e3d182ae_1_1510"/>
          <p:cNvSpPr/>
          <p:nvPr/>
        </p:nvSpPr>
        <p:spPr>
          <a:xfrm>
            <a:off x="4083572" y="4223548"/>
            <a:ext cx="4136336" cy="919948"/>
          </a:xfrm>
          <a:custGeom>
            <a:rect b="b" l="l" r="r" t="t"/>
            <a:pathLst>
              <a:path extrusionOk="0" h="3756" w="16888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17460000" dist="95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163e3d182ae_1_1510"/>
          <p:cNvSpPr/>
          <p:nvPr/>
        </p:nvSpPr>
        <p:spPr>
          <a:xfrm>
            <a:off x="-11145" y="1446793"/>
            <a:ext cx="902803" cy="2503649"/>
          </a:xfrm>
          <a:custGeom>
            <a:rect b="b" l="l" r="r" t="t"/>
            <a:pathLst>
              <a:path extrusionOk="0" h="10222" w="3686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g163e3d182ae_1_1510"/>
          <p:cNvSpPr/>
          <p:nvPr/>
        </p:nvSpPr>
        <p:spPr>
          <a:xfrm>
            <a:off x="-123558" y="0"/>
            <a:ext cx="3404969" cy="2815414"/>
          </a:xfrm>
          <a:custGeom>
            <a:rect b="b" l="l" r="r" t="t"/>
            <a:pathLst>
              <a:path extrusionOk="0" h="9742" w="11782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63e3d182ae_1_1523"/>
          <p:cNvSpPr txBox="1"/>
          <p:nvPr>
            <p:ph idx="1" type="subTitle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259" name="Google Shape;259;g163e3d182ae_1_1523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60" name="Google Shape;260;g163e3d182ae_1_1523"/>
          <p:cNvSpPr txBox="1"/>
          <p:nvPr>
            <p:ph idx="2" type="subTitle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61" name="Google Shape;261;g163e3d182ae_1_1523"/>
          <p:cNvSpPr/>
          <p:nvPr/>
        </p:nvSpPr>
        <p:spPr>
          <a:xfrm flipH="1">
            <a:off x="116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g163e3d182ae_1_1523"/>
          <p:cNvSpPr/>
          <p:nvPr/>
        </p:nvSpPr>
        <p:spPr>
          <a:xfrm flipH="1">
            <a:off x="116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163e3d182ae_1_1523"/>
          <p:cNvSpPr/>
          <p:nvPr/>
        </p:nvSpPr>
        <p:spPr>
          <a:xfrm flipH="1">
            <a:off x="750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163e3d182ae_1_1523"/>
          <p:cNvSpPr/>
          <p:nvPr/>
        </p:nvSpPr>
        <p:spPr>
          <a:xfrm flipH="1">
            <a:off x="1817695" y="4620312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63e3d182ae_1_1523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g163e3d182ae_1_1523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163e3d182ae_1_1523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163e3d182ae_1_1523"/>
          <p:cNvSpPr/>
          <p:nvPr/>
        </p:nvSpPr>
        <p:spPr>
          <a:xfrm flipH="1">
            <a:off x="116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163e3d182ae_1_1523"/>
          <p:cNvSpPr txBox="1"/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b="0" sz="45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8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63e3d182ae_1_1536"/>
          <p:cNvSpPr/>
          <p:nvPr/>
        </p:nvSpPr>
        <p:spPr>
          <a:xfrm flipH="1">
            <a:off x="7145715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g163e3d182ae_1_1536"/>
          <p:cNvSpPr/>
          <p:nvPr/>
        </p:nvSpPr>
        <p:spPr>
          <a:xfrm flipH="1">
            <a:off x="4165774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g163e3d182ae_1_1536"/>
          <p:cNvSpPr/>
          <p:nvPr/>
        </p:nvSpPr>
        <p:spPr>
          <a:xfrm flipH="1">
            <a:off x="6122600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163e3d182ae_1_1536"/>
          <p:cNvSpPr txBox="1"/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1">
  <p:cSld name="10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63e3d182ae_1_1541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77" name="Google Shape;277;g163e3d182ae_1_1541"/>
          <p:cNvSpPr/>
          <p:nvPr/>
        </p:nvSpPr>
        <p:spPr>
          <a:xfrm>
            <a:off x="3059250" y="-123570"/>
            <a:ext cx="17892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g163e3d182ae_1_1541"/>
          <p:cNvSpPr/>
          <p:nvPr/>
        </p:nvSpPr>
        <p:spPr>
          <a:xfrm>
            <a:off x="4991939" y="-123570"/>
            <a:ext cx="17868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g163e3d182ae_1_1541"/>
          <p:cNvSpPr/>
          <p:nvPr/>
        </p:nvSpPr>
        <p:spPr>
          <a:xfrm>
            <a:off x="6937646" y="-123570"/>
            <a:ext cx="17619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g163e3d182ae_1_1541"/>
          <p:cNvSpPr/>
          <p:nvPr/>
        </p:nvSpPr>
        <p:spPr>
          <a:xfrm>
            <a:off x="3059250" y="2710354"/>
            <a:ext cx="17892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163e3d182ae_1_1541"/>
          <p:cNvSpPr/>
          <p:nvPr/>
        </p:nvSpPr>
        <p:spPr>
          <a:xfrm>
            <a:off x="4991939" y="2710354"/>
            <a:ext cx="17868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g163e3d182ae_1_1541"/>
          <p:cNvSpPr/>
          <p:nvPr/>
        </p:nvSpPr>
        <p:spPr>
          <a:xfrm>
            <a:off x="6937646" y="2710354"/>
            <a:ext cx="17619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g163e3d182ae_1_1541"/>
          <p:cNvSpPr txBox="1"/>
          <p:nvPr>
            <p:ph idx="1" type="subTitle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4" name="Google Shape;284;g163e3d182ae_1_1541"/>
          <p:cNvSpPr txBox="1"/>
          <p:nvPr>
            <p:ph idx="2" type="subTitle"/>
          </p:nvPr>
        </p:nvSpPr>
        <p:spPr>
          <a:xfrm>
            <a:off x="3244987" y="1674244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5" name="Google Shape;285;g163e3d182ae_1_1541"/>
          <p:cNvSpPr txBox="1"/>
          <p:nvPr>
            <p:ph idx="3" type="subTitle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6" name="Google Shape;286;g163e3d182ae_1_1541"/>
          <p:cNvSpPr txBox="1"/>
          <p:nvPr>
            <p:ph idx="4" type="subTitle"/>
          </p:nvPr>
        </p:nvSpPr>
        <p:spPr>
          <a:xfrm>
            <a:off x="5177372" y="1674244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7" name="Google Shape;287;g163e3d182ae_1_1541"/>
          <p:cNvSpPr txBox="1"/>
          <p:nvPr>
            <p:ph idx="5" type="subTitle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8" name="Google Shape;288;g163e3d182ae_1_1541"/>
          <p:cNvSpPr txBox="1"/>
          <p:nvPr>
            <p:ph idx="6" type="subTitle"/>
          </p:nvPr>
        </p:nvSpPr>
        <p:spPr>
          <a:xfrm>
            <a:off x="7109775" y="1674244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9" name="Google Shape;289;g163e3d182ae_1_1541"/>
          <p:cNvSpPr txBox="1"/>
          <p:nvPr>
            <p:ph idx="7" type="subTitle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0" name="Google Shape;290;g163e3d182ae_1_1541"/>
          <p:cNvSpPr txBox="1"/>
          <p:nvPr>
            <p:ph idx="8" type="subTitle"/>
          </p:nvPr>
        </p:nvSpPr>
        <p:spPr>
          <a:xfrm>
            <a:off x="3244987" y="3684188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1" name="Google Shape;291;g163e3d182ae_1_1541"/>
          <p:cNvSpPr txBox="1"/>
          <p:nvPr>
            <p:ph idx="9" type="subTitle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2" name="Google Shape;292;g163e3d182ae_1_1541"/>
          <p:cNvSpPr txBox="1"/>
          <p:nvPr>
            <p:ph idx="13" type="subTitle"/>
          </p:nvPr>
        </p:nvSpPr>
        <p:spPr>
          <a:xfrm>
            <a:off x="5177372" y="3684188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3" name="Google Shape;293;g163e3d182ae_1_1541"/>
          <p:cNvSpPr txBox="1"/>
          <p:nvPr>
            <p:ph idx="14" type="subTitle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4" name="Google Shape;294;g163e3d182ae_1_1541"/>
          <p:cNvSpPr txBox="1"/>
          <p:nvPr>
            <p:ph idx="15" type="subTitle"/>
          </p:nvPr>
        </p:nvSpPr>
        <p:spPr>
          <a:xfrm>
            <a:off x="7109775" y="3684188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5" name="Google Shape;295;g163e3d182ae_1_1541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g163e3d182ae_1_1541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g163e3d182ae_1_1541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g163e3d182ae_1_1541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10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63e3d182ae_1_156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301" name="Google Shape;301;g163e3d182ae_1_1565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g163e3d182ae_1_1565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g163e3d182ae_1_1565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g163e3d182ae_1_1565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1 1">
  <p:cSld name="2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63e3d182ae_1_1571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163e3d182ae_1_1571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g163e3d182ae_1_1571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09" name="Google Shape;309;g163e3d182ae_1_1571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0" name="Google Shape;310;g163e3d182ae_1_1571"/>
          <p:cNvSpPr txBox="1"/>
          <p:nvPr>
            <p:ph idx="2" type="ctrTitle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1" name="Google Shape;311;g163e3d182ae_1_1571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163e3d182ae_1_1571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163e3d182ae_1_1571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163e3d182ae_1_1571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g163e3d182ae_1_1571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+ SUBTITLE">
  <p:cSld name="1_Título y objetos_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63e3d182ae_1_1582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163e3d182ae_1_1582"/>
          <p:cNvSpPr txBox="1"/>
          <p:nvPr>
            <p:ph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19" name="Google Shape;319;g163e3d182ae_1_1582"/>
          <p:cNvSpPr txBox="1"/>
          <p:nvPr>
            <p:ph idx="1" type="subTitle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20" name="Google Shape;320;g163e3d182ae_1_1582"/>
          <p:cNvSpPr/>
          <p:nvPr/>
        </p:nvSpPr>
        <p:spPr>
          <a:xfrm flipH="1" rot="10800000">
            <a:off x="5059867" y="0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g163e3d182ae_1_1582"/>
          <p:cNvSpPr/>
          <p:nvPr/>
        </p:nvSpPr>
        <p:spPr>
          <a:xfrm flipH="1" rot="10800000">
            <a:off x="6" y="3324574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g163e3d182ae_1_1582"/>
          <p:cNvSpPr/>
          <p:nvPr/>
        </p:nvSpPr>
        <p:spPr>
          <a:xfrm flipH="1" rot="10800000">
            <a:off x="7359611" y="0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g163e3d182ae_1_1582"/>
          <p:cNvSpPr/>
          <p:nvPr/>
        </p:nvSpPr>
        <p:spPr>
          <a:xfrm flipH="1" rot="10800000">
            <a:off x="-132275" y="1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g163e3d182ae_1_1582"/>
          <p:cNvSpPr/>
          <p:nvPr/>
        </p:nvSpPr>
        <p:spPr>
          <a:xfrm flipH="1" rot="10800000">
            <a:off x="-3926" y="3937414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 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7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0" name="Google Shape;30;p47"/>
          <p:cNvSpPr txBox="1"/>
          <p:nvPr>
            <p:ph idx="1" type="subTitle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SUBTITLES">
  <p:cSld name="1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63e3d182ae_1_1591"/>
          <p:cNvSpPr/>
          <p:nvPr/>
        </p:nvSpPr>
        <p:spPr>
          <a:xfrm flipH="1">
            <a:off x="2266913" y="-50625"/>
            <a:ext cx="4606800" cy="4344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g163e3d182ae_1_1591"/>
          <p:cNvSpPr txBox="1"/>
          <p:nvPr>
            <p:ph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28" name="Google Shape;328;g163e3d182ae_1_1591"/>
          <p:cNvSpPr txBox="1"/>
          <p:nvPr>
            <p:ph idx="2" type="title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29" name="Google Shape;329;g163e3d182ae_1_1591"/>
          <p:cNvSpPr txBox="1"/>
          <p:nvPr>
            <p:ph idx="3" type="title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30" name="Google Shape;330;g163e3d182ae_1_1591"/>
          <p:cNvSpPr txBox="1"/>
          <p:nvPr>
            <p:ph idx="1" type="subTitle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31" name="Google Shape;331;g163e3d182ae_1_1591"/>
          <p:cNvSpPr txBox="1"/>
          <p:nvPr>
            <p:ph idx="4" type="subTitle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32" name="Google Shape;332;g163e3d182ae_1_1591"/>
          <p:cNvSpPr txBox="1"/>
          <p:nvPr>
            <p:ph idx="5" type="subTitle"/>
          </p:nvPr>
        </p:nvSpPr>
        <p:spPr>
          <a:xfrm>
            <a:off x="2895188" y="3423650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33" name="Google Shape;333;g163e3d182ae_1_1591"/>
          <p:cNvSpPr/>
          <p:nvPr/>
        </p:nvSpPr>
        <p:spPr>
          <a:xfrm>
            <a:off x="5059867" y="3391687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g163e3d182ae_1_1591"/>
          <p:cNvSpPr/>
          <p:nvPr/>
        </p:nvSpPr>
        <p:spPr>
          <a:xfrm>
            <a:off x="6" y="0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g163e3d182ae_1_1591"/>
          <p:cNvSpPr/>
          <p:nvPr/>
        </p:nvSpPr>
        <p:spPr>
          <a:xfrm>
            <a:off x="7359611" y="3314041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g163e3d182ae_1_1591"/>
          <p:cNvSpPr/>
          <p:nvPr/>
        </p:nvSpPr>
        <p:spPr>
          <a:xfrm>
            <a:off x="-132275" y="2307337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g163e3d182ae_1_1591"/>
          <p:cNvSpPr/>
          <p:nvPr/>
        </p:nvSpPr>
        <p:spPr>
          <a:xfrm>
            <a:off x="-3926" y="0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2">
  <p:cSld name="9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63e3d182ae_1_1604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g163e3d182ae_1_1604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g163e3d182ae_1_1604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g163e3d182ae_1_1604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g163e3d182ae_1_1604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163e3d182ae_1_1604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45" name="Google Shape;345;g163e3d182ae_1_1604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163e3d182ae_1_1604"/>
          <p:cNvSpPr/>
          <p:nvPr/>
        </p:nvSpPr>
        <p:spPr>
          <a:xfrm flipH="1">
            <a:off x="6835494" y="2521126"/>
            <a:ext cx="2308508" cy="2622377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163e3d182ae_1_1604"/>
          <p:cNvSpPr/>
          <p:nvPr/>
        </p:nvSpPr>
        <p:spPr>
          <a:xfrm flipH="1">
            <a:off x="4168262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g163e3d182ae_1_1604"/>
          <p:cNvSpPr txBox="1"/>
          <p:nvPr>
            <p:ph idx="1" type="subTitle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49" name="Google Shape;349;g163e3d182ae_1_1604"/>
          <p:cNvSpPr txBox="1"/>
          <p:nvPr>
            <p:ph idx="2" type="subTitle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50" name="Google Shape;350;g163e3d182ae_1_1604"/>
          <p:cNvSpPr txBox="1"/>
          <p:nvPr>
            <p:ph idx="3" type="subTitle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51" name="Google Shape;351;g163e3d182ae_1_1604"/>
          <p:cNvSpPr txBox="1"/>
          <p:nvPr>
            <p:ph idx="4" type="subTitle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52" name="Google Shape;352;g163e3d182ae_1_1604"/>
          <p:cNvSpPr txBox="1"/>
          <p:nvPr>
            <p:ph idx="5" type="subTitle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53" name="Google Shape;353;g163e3d182ae_1_1604"/>
          <p:cNvSpPr txBox="1"/>
          <p:nvPr>
            <p:ph idx="6" type="subTitle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1">
  <p:cSld name="1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63e3d182ae_1_1620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g163e3d182ae_1_1620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357" name="Google Shape;357;g163e3d182ae_1_1620"/>
          <p:cNvSpPr txBox="1"/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58" name="Google Shape;358;g163e3d182ae_1_1620"/>
          <p:cNvSpPr txBox="1"/>
          <p:nvPr>
            <p:ph idx="1" type="subTitle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59" name="Google Shape;359;g163e3d182ae_1_1620"/>
          <p:cNvSpPr/>
          <p:nvPr/>
        </p:nvSpPr>
        <p:spPr>
          <a:xfrm>
            <a:off x="4125313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g163e3d182ae_1_1620"/>
          <p:cNvSpPr/>
          <p:nvPr/>
        </p:nvSpPr>
        <p:spPr>
          <a:xfrm>
            <a:off x="6438617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9780000" dist="6667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g163e3d182ae_1_1620"/>
          <p:cNvSpPr/>
          <p:nvPr/>
        </p:nvSpPr>
        <p:spPr>
          <a:xfrm>
            <a:off x="7063950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3860000" dist="1238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g163e3d182ae_1_1620"/>
          <p:cNvSpPr/>
          <p:nvPr/>
        </p:nvSpPr>
        <p:spPr>
          <a:xfrm>
            <a:off x="6969648" y="0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4920000" dist="10477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g163e3d182ae_1_1620"/>
          <p:cNvSpPr/>
          <p:nvPr/>
        </p:nvSpPr>
        <p:spPr>
          <a:xfrm>
            <a:off x="755824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8040000" dist="1143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2">
  <p:cSld name="1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63e3d182ae_1_1630"/>
          <p:cNvSpPr/>
          <p:nvPr/>
        </p:nvSpPr>
        <p:spPr>
          <a:xfrm>
            <a:off x="6033625" y="-46375"/>
            <a:ext cx="2347500" cy="5285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g163e3d182ae_1_1630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367" name="Google Shape;367;g163e3d182ae_1_1630"/>
          <p:cNvSpPr txBox="1"/>
          <p:nvPr>
            <p:ph type="ctrTitle"/>
          </p:nvPr>
        </p:nvSpPr>
        <p:spPr>
          <a:xfrm flipH="1">
            <a:off x="5881688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8" name="Google Shape;368;g163e3d182ae_1_1630"/>
          <p:cNvSpPr txBox="1"/>
          <p:nvPr>
            <p:ph idx="1" type="subTitle"/>
          </p:nvPr>
        </p:nvSpPr>
        <p:spPr>
          <a:xfrm>
            <a:off x="6357113" y="3330788"/>
            <a:ext cx="18330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9" name="Google Shape;369;g163e3d182ae_1_1630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g163e3d182ae_1_1630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g163e3d182ae_1_1630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g163e3d182ae_1_1630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163e3d182ae_1_1630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2 1">
  <p:cSld name="7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63e3d182ae_1_1640"/>
          <p:cNvSpPr txBox="1"/>
          <p:nvPr>
            <p:ph idx="1" type="subTitle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76" name="Google Shape;376;g163e3d182ae_1_1640"/>
          <p:cNvSpPr txBox="1"/>
          <p:nvPr>
            <p:ph idx="2" type="subTitle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77" name="Google Shape;377;g163e3d182ae_1_1640"/>
          <p:cNvSpPr/>
          <p:nvPr/>
        </p:nvSpPr>
        <p:spPr>
          <a:xfrm flipH="1">
            <a:off x="41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g163e3d182ae_1_1640"/>
          <p:cNvSpPr/>
          <p:nvPr/>
        </p:nvSpPr>
        <p:spPr>
          <a:xfrm flipH="1">
            <a:off x="41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163e3d182ae_1_1640"/>
          <p:cNvSpPr/>
          <p:nvPr/>
        </p:nvSpPr>
        <p:spPr>
          <a:xfrm flipH="1">
            <a:off x="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g163e3d182ae_1_1640"/>
          <p:cNvSpPr/>
          <p:nvPr/>
        </p:nvSpPr>
        <p:spPr>
          <a:xfrm flipH="1">
            <a:off x="1817695" y="4620312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g163e3d182ae_1_1640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163e3d182ae_1_1640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g163e3d182ae_1_1640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g163e3d182ae_1_1640"/>
          <p:cNvSpPr/>
          <p:nvPr/>
        </p:nvSpPr>
        <p:spPr>
          <a:xfrm flipH="1">
            <a:off x="41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5" name="Google Shape;385;g163e3d182ae_1_164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 + TEXT 1">
  <p:cSld name="1_Título y objetos_3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63e3d182ae_1_1652"/>
          <p:cNvSpPr/>
          <p:nvPr/>
        </p:nvSpPr>
        <p:spPr>
          <a:xfrm flipH="1">
            <a:off x="4842306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g163e3d182ae_1_1652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g163e3d182ae_1_1652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163e3d182ae_1_1652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g163e3d182ae_1_1652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163e3d182ae_1_1652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163e3d182ae_1_1652"/>
          <p:cNvSpPr txBox="1"/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94" name="Google Shape;394;g163e3d182ae_1_1652"/>
          <p:cNvSpPr txBox="1"/>
          <p:nvPr>
            <p:ph idx="1" type="subTitle"/>
          </p:nvPr>
        </p:nvSpPr>
        <p:spPr>
          <a:xfrm flipH="1">
            <a:off x="946950" y="1815144"/>
            <a:ext cx="3353700" cy="15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63e3d182ae_1_1661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g163e3d182ae_1_1661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398" name="Google Shape;398;g163e3d182ae_1_1661"/>
          <p:cNvSpPr txBox="1"/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g163e3d182ae_1_1661"/>
          <p:cNvSpPr txBox="1"/>
          <p:nvPr>
            <p:ph idx="1" type="subTitle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400" name="Google Shape;400;g163e3d182ae_1_1661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1" name="Google Shape;401;g163e3d182ae_1_1661"/>
          <p:cNvSpPr/>
          <p:nvPr/>
        </p:nvSpPr>
        <p:spPr>
          <a:xfrm rot="10800000">
            <a:off x="2410401" y="2397"/>
            <a:ext cx="6733599" cy="2148840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g163e3d182ae_1_1661"/>
          <p:cNvSpPr/>
          <p:nvPr/>
        </p:nvSpPr>
        <p:spPr>
          <a:xfrm rot="10800000">
            <a:off x="5292458" y="3633192"/>
            <a:ext cx="3851542" cy="1507921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g163e3d182ae_1_1661"/>
          <p:cNvSpPr/>
          <p:nvPr/>
        </p:nvSpPr>
        <p:spPr>
          <a:xfrm rot="10800000">
            <a:off x="-1" y="2302581"/>
            <a:ext cx="5154801" cy="2838530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g163e3d182ae_1_1661"/>
          <p:cNvSpPr/>
          <p:nvPr/>
        </p:nvSpPr>
        <p:spPr>
          <a:xfrm rot="10800000">
            <a:off x="3728402" y="239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163e3d182ae_1_1661"/>
          <p:cNvSpPr/>
          <p:nvPr/>
        </p:nvSpPr>
        <p:spPr>
          <a:xfrm rot="10800000">
            <a:off x="5359881" y="2388"/>
            <a:ext cx="3784119" cy="1006803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g163e3d182ae_1_1661"/>
          <p:cNvSpPr/>
          <p:nvPr/>
        </p:nvSpPr>
        <p:spPr>
          <a:xfrm rot="10800000">
            <a:off x="-3" y="2392"/>
            <a:ext cx="3918328" cy="1567321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g163e3d182ae_1_1661"/>
          <p:cNvSpPr/>
          <p:nvPr/>
        </p:nvSpPr>
        <p:spPr>
          <a:xfrm rot="10800000">
            <a:off x="6618059" y="2948717"/>
            <a:ext cx="2525941" cy="2192396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63e3d182ae_1_1675"/>
          <p:cNvSpPr txBox="1"/>
          <p:nvPr>
            <p:ph type="title"/>
          </p:nvPr>
        </p:nvSpPr>
        <p:spPr>
          <a:xfrm>
            <a:off x="0" y="0"/>
            <a:ext cx="9144000" cy="538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1" name="Google Shape;411;g163e3d182ae_1_1675"/>
          <p:cNvSpPr txBox="1"/>
          <p:nvPr>
            <p:ph idx="1" type="body"/>
          </p:nvPr>
        </p:nvSpPr>
        <p:spPr>
          <a:xfrm>
            <a:off x="299257" y="723206"/>
            <a:ext cx="85539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2" name="Google Shape;412;g163e3d182ae_1_16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3" name="Google Shape;413;g163e3d182ae_1_16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4" name="Google Shape;414;g163e3d182ae_1_16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8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 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9"/>
          <p:cNvSpPr txBox="1"/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35" name="Google Shape;35;p49"/>
          <p:cNvSpPr txBox="1"/>
          <p:nvPr>
            <p:ph idx="1" type="subTitle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0"/>
          <p:cNvSpPr txBox="1"/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8" name="Google Shape;38;p50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9" name="Google Shape;39;p50"/>
          <p:cNvSpPr txBox="1"/>
          <p:nvPr>
            <p:ph idx="2" type="subTitle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50"/>
          <p:cNvSpPr txBox="1"/>
          <p:nvPr>
            <p:ph idx="3" type="ctrTitle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1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1"/>
          <p:cNvSpPr txBox="1"/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43" name="Google Shape;43;p51"/>
          <p:cNvSpPr txBox="1"/>
          <p:nvPr>
            <p:ph idx="1" type="subTitle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2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46" name="Google Shape;46;p52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7" name="Google Shape;47;p52"/>
          <p:cNvSpPr txBox="1"/>
          <p:nvPr>
            <p:ph idx="1" type="subTitle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52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9" name="Google Shape;49;p52"/>
          <p:cNvSpPr txBox="1"/>
          <p:nvPr>
            <p:ph idx="4" type="subTitle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" name="Google Shape;50;p52"/>
          <p:cNvSpPr txBox="1"/>
          <p:nvPr>
            <p:ph idx="5" type="ctrTitle"/>
          </p:nvPr>
        </p:nvSpPr>
        <p:spPr>
          <a:xfrm>
            <a:off x="6531350" y="277978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1" name="Google Shape;51;p52"/>
          <p:cNvSpPr txBox="1"/>
          <p:nvPr>
            <p:ph idx="6" type="subTitle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2" name="Google Shape;52;p52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3" name="Google Shape;53;p52"/>
          <p:cNvSpPr txBox="1"/>
          <p:nvPr>
            <p:ph idx="8" type="subTitle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23" Type="http://schemas.openxmlformats.org/officeDocument/2006/relationships/theme" Target="../theme/theme2.xml"/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45.xml"/><Relationship Id="rId23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47.xml"/><Relationship Id="rId25" Type="http://schemas.openxmlformats.org/officeDocument/2006/relationships/slideLayout" Target="../slideLayouts/slideLayout46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" name="Google Shape;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b="0" i="0" sz="1200" u="none" cap="none" strike="noStrik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b="0" i="0" sz="1200" u="none" cap="none" strike="noStrik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b="0" i="0" sz="1200" u="none" cap="none" strike="noStrik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b="0" i="0" sz="1200" u="none" cap="none" strike="noStrik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b="0" i="0" sz="1200" u="none" cap="none" strike="noStrik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b="0" i="0" sz="1200" u="none" cap="none" strike="noStrik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b="0" i="0" sz="1200" u="none" cap="none" strike="noStrik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b="0" i="0" sz="1200" u="none" cap="none" strike="noStrik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b="0" i="0" sz="1200" u="none" cap="none" strike="noStrik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63e3d182ae_1_137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b="1" i="0" sz="3300" u="none" cap="none" strike="noStrik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g163e3d182ae_1_137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857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15" name="Google Shape;115;g163e3d182ae_1_137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g163e3d182ae_1_137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g163e3d182ae_1_137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  <p:sldLayoutId id="2147483693" r:id="rId23"/>
    <p:sldLayoutId id="2147483694" r:id="rId24"/>
    <p:sldLayoutId id="2147483695" r:id="rId25"/>
    <p:sldLayoutId id="2147483696" r:id="rId26"/>
    <p:sldLayoutId id="2147483697" r:id="rId2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analog.com/en/design-center/evaluation-hardware-and-software/evaluation-boards-kits/EVAL-ADF4350.html#eb-overview" TargetMode="External"/><Relationship Id="rId4" Type="http://schemas.openxmlformats.org/officeDocument/2006/relationships/hyperlink" Target="https://www.ti.com/tool/TMDSDSK6713#supported-products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jpg"/><Relationship Id="rId4" Type="http://schemas.openxmlformats.org/officeDocument/2006/relationships/image" Target="../media/image9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oogle Shape;419;p1"/>
          <p:cNvGrpSpPr/>
          <p:nvPr/>
        </p:nvGrpSpPr>
        <p:grpSpPr>
          <a:xfrm>
            <a:off x="3804359" y="343021"/>
            <a:ext cx="5339389" cy="4800295"/>
            <a:chOff x="1356525" y="651475"/>
            <a:chExt cx="4906625" cy="4411225"/>
          </a:xfrm>
        </p:grpSpPr>
        <p:sp>
          <p:nvSpPr>
            <p:cNvPr id="420" name="Google Shape;420;p1"/>
            <p:cNvSpPr/>
            <p:nvPr/>
          </p:nvSpPr>
          <p:spPr>
            <a:xfrm>
              <a:off x="4118600" y="2035675"/>
              <a:ext cx="780325" cy="283950"/>
            </a:xfrm>
            <a:custGeom>
              <a:rect b="b" l="l" r="r" t="t"/>
              <a:pathLst>
                <a:path extrusionOk="0" h="11358" w="31213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"/>
            <p:cNvSpPr/>
            <p:nvPr/>
          </p:nvSpPr>
          <p:spPr>
            <a:xfrm>
              <a:off x="4092550" y="2314600"/>
              <a:ext cx="130675" cy="36300"/>
            </a:xfrm>
            <a:custGeom>
              <a:rect b="b" l="l" r="r" t="t"/>
              <a:pathLst>
                <a:path extrusionOk="0" h="1452" w="5227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"/>
            <p:cNvSpPr/>
            <p:nvPr/>
          </p:nvSpPr>
          <p:spPr>
            <a:xfrm>
              <a:off x="4067800" y="2340650"/>
              <a:ext cx="136325" cy="45900"/>
            </a:xfrm>
            <a:custGeom>
              <a:rect b="b" l="l" r="r" t="t"/>
              <a:pathLst>
                <a:path extrusionOk="0" h="1836" w="5453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"/>
            <p:cNvSpPr/>
            <p:nvPr/>
          </p:nvSpPr>
          <p:spPr>
            <a:xfrm>
              <a:off x="4050075" y="2365575"/>
              <a:ext cx="139650" cy="54900"/>
            </a:xfrm>
            <a:custGeom>
              <a:rect b="b" l="l" r="r" t="t"/>
              <a:pathLst>
                <a:path extrusionOk="0" h="2196" w="5586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"/>
            <p:cNvSpPr/>
            <p:nvPr/>
          </p:nvSpPr>
          <p:spPr>
            <a:xfrm>
              <a:off x="4039250" y="2389000"/>
              <a:ext cx="141325" cy="63325"/>
            </a:xfrm>
            <a:custGeom>
              <a:rect b="b" l="l" r="r" t="t"/>
              <a:pathLst>
                <a:path extrusionOk="0" h="2533" w="5653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"/>
            <p:cNvSpPr/>
            <p:nvPr/>
          </p:nvSpPr>
          <p:spPr>
            <a:xfrm>
              <a:off x="4035600" y="2410550"/>
              <a:ext cx="141325" cy="71050"/>
            </a:xfrm>
            <a:custGeom>
              <a:rect b="b" l="l" r="r" t="t"/>
              <a:pathLst>
                <a:path extrusionOk="0" h="2842" w="5653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"/>
            <p:cNvSpPr/>
            <p:nvPr/>
          </p:nvSpPr>
          <p:spPr>
            <a:xfrm>
              <a:off x="4037375" y="2429975"/>
              <a:ext cx="142725" cy="77775"/>
            </a:xfrm>
            <a:custGeom>
              <a:rect b="b" l="l" r="r" t="t"/>
              <a:pathLst>
                <a:path extrusionOk="0" h="3111" w="5709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"/>
            <p:cNvSpPr/>
            <p:nvPr/>
          </p:nvSpPr>
          <p:spPr>
            <a:xfrm>
              <a:off x="4045925" y="2447025"/>
              <a:ext cx="143200" cy="83325"/>
            </a:xfrm>
            <a:custGeom>
              <a:rect b="b" l="l" r="r" t="t"/>
              <a:pathLst>
                <a:path extrusionOk="0" h="3333" w="5728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"/>
            <p:cNvSpPr/>
            <p:nvPr/>
          </p:nvSpPr>
          <p:spPr>
            <a:xfrm>
              <a:off x="4062325" y="2461200"/>
              <a:ext cx="141000" cy="87975"/>
            </a:xfrm>
            <a:custGeom>
              <a:rect b="b" l="l" r="r" t="t"/>
              <a:pathLst>
                <a:path extrusionOk="0" h="3519" w="564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"/>
            <p:cNvSpPr/>
            <p:nvPr/>
          </p:nvSpPr>
          <p:spPr>
            <a:xfrm>
              <a:off x="4086175" y="2472350"/>
              <a:ext cx="136425" cy="91575"/>
            </a:xfrm>
            <a:custGeom>
              <a:rect b="b" l="l" r="r" t="t"/>
              <a:pathLst>
                <a:path extrusionOk="0" h="3663" w="5457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"/>
            <p:cNvSpPr/>
            <p:nvPr/>
          </p:nvSpPr>
          <p:spPr>
            <a:xfrm>
              <a:off x="4117150" y="2480375"/>
              <a:ext cx="129975" cy="93525"/>
            </a:xfrm>
            <a:custGeom>
              <a:rect b="b" l="l" r="r" t="t"/>
              <a:pathLst>
                <a:path extrusionOk="0" h="3741" w="5199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"/>
            <p:cNvSpPr/>
            <p:nvPr/>
          </p:nvSpPr>
          <p:spPr>
            <a:xfrm>
              <a:off x="4154900" y="2485125"/>
              <a:ext cx="121525" cy="93825"/>
            </a:xfrm>
            <a:custGeom>
              <a:rect b="b" l="l" r="r" t="t"/>
              <a:pathLst>
                <a:path extrusionOk="0" h="3753" w="4861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"/>
            <p:cNvSpPr/>
            <p:nvPr/>
          </p:nvSpPr>
          <p:spPr>
            <a:xfrm>
              <a:off x="4199200" y="2485525"/>
              <a:ext cx="110650" cy="94225"/>
            </a:xfrm>
            <a:custGeom>
              <a:rect b="b" l="l" r="r" t="t"/>
              <a:pathLst>
                <a:path extrusionOk="0" h="3769" w="4426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"/>
            <p:cNvSpPr/>
            <p:nvPr/>
          </p:nvSpPr>
          <p:spPr>
            <a:xfrm>
              <a:off x="4248950" y="2481875"/>
              <a:ext cx="97875" cy="94750"/>
            </a:xfrm>
            <a:custGeom>
              <a:rect b="b" l="l" r="r" t="t"/>
              <a:pathLst>
                <a:path extrusionOk="0" h="3790" w="3915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"/>
            <p:cNvSpPr/>
            <p:nvPr/>
          </p:nvSpPr>
          <p:spPr>
            <a:xfrm>
              <a:off x="4303625" y="2474825"/>
              <a:ext cx="83425" cy="93800"/>
            </a:xfrm>
            <a:custGeom>
              <a:rect b="b" l="l" r="r" t="t"/>
              <a:pathLst>
                <a:path extrusionOk="0" h="3752" w="3337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"/>
            <p:cNvSpPr/>
            <p:nvPr/>
          </p:nvSpPr>
          <p:spPr>
            <a:xfrm>
              <a:off x="4362600" y="2464000"/>
              <a:ext cx="67550" cy="91700"/>
            </a:xfrm>
            <a:custGeom>
              <a:rect b="b" l="l" r="r" t="t"/>
              <a:pathLst>
                <a:path extrusionOk="0" h="3668" w="2702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"/>
            <p:cNvSpPr/>
            <p:nvPr/>
          </p:nvSpPr>
          <p:spPr>
            <a:xfrm>
              <a:off x="4424825" y="2449950"/>
              <a:ext cx="50225" cy="88025"/>
            </a:xfrm>
            <a:custGeom>
              <a:rect b="b" l="l" r="r" t="t"/>
              <a:pathLst>
                <a:path extrusionOk="0" h="3521" w="2009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"/>
            <p:cNvSpPr/>
            <p:nvPr/>
          </p:nvSpPr>
          <p:spPr>
            <a:xfrm>
              <a:off x="4489225" y="2432900"/>
              <a:ext cx="31825" cy="82550"/>
            </a:xfrm>
            <a:custGeom>
              <a:rect b="b" l="l" r="r" t="t"/>
              <a:pathLst>
                <a:path extrusionOk="0" h="3302" w="1273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"/>
            <p:cNvSpPr/>
            <p:nvPr/>
          </p:nvSpPr>
          <p:spPr>
            <a:xfrm>
              <a:off x="4550850" y="2413150"/>
              <a:ext cx="27000" cy="75725"/>
            </a:xfrm>
            <a:custGeom>
              <a:rect b="b" l="l" r="r" t="t"/>
              <a:pathLst>
                <a:path extrusionOk="0" h="3029" w="108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"/>
            <p:cNvSpPr/>
            <p:nvPr/>
          </p:nvSpPr>
          <p:spPr>
            <a:xfrm>
              <a:off x="4597150" y="2390675"/>
              <a:ext cx="45425" cy="68050"/>
            </a:xfrm>
            <a:custGeom>
              <a:rect b="b" l="l" r="r" t="t"/>
              <a:pathLst>
                <a:path extrusionOk="0" h="2722" w="1817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"/>
            <p:cNvSpPr/>
            <p:nvPr/>
          </p:nvSpPr>
          <p:spPr>
            <a:xfrm>
              <a:off x="4642600" y="2366175"/>
              <a:ext cx="63200" cy="59150"/>
            </a:xfrm>
            <a:custGeom>
              <a:rect b="b" l="l" r="r" t="t"/>
              <a:pathLst>
                <a:path extrusionOk="0" h="2366" w="2528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"/>
            <p:cNvSpPr/>
            <p:nvPr/>
          </p:nvSpPr>
          <p:spPr>
            <a:xfrm>
              <a:off x="4686400" y="2340025"/>
              <a:ext cx="80100" cy="49150"/>
            </a:xfrm>
            <a:custGeom>
              <a:rect b="b" l="l" r="r" t="t"/>
              <a:pathLst>
                <a:path extrusionOk="0" h="1966" w="3204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"/>
            <p:cNvSpPr/>
            <p:nvPr/>
          </p:nvSpPr>
          <p:spPr>
            <a:xfrm>
              <a:off x="4728025" y="2312575"/>
              <a:ext cx="95625" cy="38400"/>
            </a:xfrm>
            <a:custGeom>
              <a:rect b="b" l="l" r="r" t="t"/>
              <a:pathLst>
                <a:path extrusionOk="0" h="1536" w="3825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"/>
            <p:cNvSpPr/>
            <p:nvPr/>
          </p:nvSpPr>
          <p:spPr>
            <a:xfrm>
              <a:off x="4766750" y="2284200"/>
              <a:ext cx="109250" cy="27175"/>
            </a:xfrm>
            <a:custGeom>
              <a:rect b="b" l="l" r="r" t="t"/>
              <a:pathLst>
                <a:path extrusionOk="0" h="1087" w="437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"/>
            <p:cNvSpPr/>
            <p:nvPr/>
          </p:nvSpPr>
          <p:spPr>
            <a:xfrm>
              <a:off x="4801800" y="2255500"/>
              <a:ext cx="121025" cy="15525"/>
            </a:xfrm>
            <a:custGeom>
              <a:rect b="b" l="l" r="r" t="t"/>
              <a:pathLst>
                <a:path extrusionOk="0" h="621" w="4841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"/>
            <p:cNvSpPr/>
            <p:nvPr/>
          </p:nvSpPr>
          <p:spPr>
            <a:xfrm>
              <a:off x="4832475" y="2216650"/>
              <a:ext cx="130900" cy="20500"/>
            </a:xfrm>
            <a:custGeom>
              <a:rect b="b" l="l" r="r" t="t"/>
              <a:pathLst>
                <a:path extrusionOk="0" h="820" w="5236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"/>
            <p:cNvSpPr/>
            <p:nvPr/>
          </p:nvSpPr>
          <p:spPr>
            <a:xfrm>
              <a:off x="4188300" y="2228625"/>
              <a:ext cx="635300" cy="249250"/>
            </a:xfrm>
            <a:custGeom>
              <a:rect b="b" l="l" r="r" t="t"/>
              <a:pathLst>
                <a:path extrusionOk="0" h="9970" w="25412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"/>
            <p:cNvSpPr/>
            <p:nvPr/>
          </p:nvSpPr>
          <p:spPr>
            <a:xfrm>
              <a:off x="4632900" y="2172150"/>
              <a:ext cx="368600" cy="69175"/>
            </a:xfrm>
            <a:custGeom>
              <a:rect b="b" l="l" r="r" t="t"/>
              <a:pathLst>
                <a:path extrusionOk="0" h="2767" w="14744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"/>
            <p:cNvSpPr/>
            <p:nvPr/>
          </p:nvSpPr>
          <p:spPr>
            <a:xfrm>
              <a:off x="4880050" y="2139925"/>
              <a:ext cx="143800" cy="41650"/>
            </a:xfrm>
            <a:custGeom>
              <a:rect b="b" l="l" r="r" t="t"/>
              <a:pathLst>
                <a:path extrusionOk="0" h="1666" w="5752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"/>
            <p:cNvSpPr/>
            <p:nvPr/>
          </p:nvSpPr>
          <p:spPr>
            <a:xfrm>
              <a:off x="4896350" y="2104325"/>
              <a:ext cx="146400" cy="51050"/>
            </a:xfrm>
            <a:custGeom>
              <a:rect b="b" l="l" r="r" t="t"/>
              <a:pathLst>
                <a:path extrusionOk="0" h="2042" w="5856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"/>
            <p:cNvSpPr/>
            <p:nvPr/>
          </p:nvSpPr>
          <p:spPr>
            <a:xfrm>
              <a:off x="4906875" y="2071350"/>
              <a:ext cx="147050" cy="59575"/>
            </a:xfrm>
            <a:custGeom>
              <a:rect b="b" l="l" r="r" t="t"/>
              <a:pathLst>
                <a:path extrusionOk="0" h="2383" w="5882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"/>
            <p:cNvSpPr/>
            <p:nvPr/>
          </p:nvSpPr>
          <p:spPr>
            <a:xfrm>
              <a:off x="4911725" y="2041475"/>
              <a:ext cx="145775" cy="67075"/>
            </a:xfrm>
            <a:custGeom>
              <a:rect b="b" l="l" r="r" t="t"/>
              <a:pathLst>
                <a:path extrusionOk="0" h="2683" w="5831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"/>
            <p:cNvSpPr/>
            <p:nvPr/>
          </p:nvSpPr>
          <p:spPr>
            <a:xfrm>
              <a:off x="4909825" y="2015225"/>
              <a:ext cx="145575" cy="73225"/>
            </a:xfrm>
            <a:custGeom>
              <a:rect b="b" l="l" r="r" t="t"/>
              <a:pathLst>
                <a:path extrusionOk="0" h="2929" w="5823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"/>
            <p:cNvSpPr/>
            <p:nvPr/>
          </p:nvSpPr>
          <p:spPr>
            <a:xfrm>
              <a:off x="4901775" y="1992900"/>
              <a:ext cx="144675" cy="77975"/>
            </a:xfrm>
            <a:custGeom>
              <a:rect b="b" l="l" r="r" t="t"/>
              <a:pathLst>
                <a:path extrusionOk="0" h="3119" w="5787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"/>
            <p:cNvSpPr/>
            <p:nvPr/>
          </p:nvSpPr>
          <p:spPr>
            <a:xfrm>
              <a:off x="4888675" y="1974500"/>
              <a:ext cx="141150" cy="81850"/>
            </a:xfrm>
            <a:custGeom>
              <a:rect b="b" l="l" r="r" t="t"/>
              <a:pathLst>
                <a:path extrusionOk="0" h="3274" w="5646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"/>
            <p:cNvSpPr/>
            <p:nvPr/>
          </p:nvSpPr>
          <p:spPr>
            <a:xfrm>
              <a:off x="4870800" y="1960275"/>
              <a:ext cx="135500" cy="84475"/>
            </a:xfrm>
            <a:custGeom>
              <a:rect b="b" l="l" r="r" t="t"/>
              <a:pathLst>
                <a:path extrusionOk="0" h="3379" w="542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"/>
            <p:cNvSpPr/>
            <p:nvPr/>
          </p:nvSpPr>
          <p:spPr>
            <a:xfrm>
              <a:off x="4847875" y="1950675"/>
              <a:ext cx="128550" cy="85525"/>
            </a:xfrm>
            <a:custGeom>
              <a:rect b="b" l="l" r="r" t="t"/>
              <a:pathLst>
                <a:path extrusionOk="0" h="3421" w="5142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"/>
            <p:cNvSpPr/>
            <p:nvPr/>
          </p:nvSpPr>
          <p:spPr>
            <a:xfrm>
              <a:off x="4820675" y="1945525"/>
              <a:ext cx="119925" cy="85250"/>
            </a:xfrm>
            <a:custGeom>
              <a:rect b="b" l="l" r="r" t="t"/>
              <a:pathLst>
                <a:path extrusionOk="0" h="3410" w="4797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"/>
            <p:cNvSpPr/>
            <p:nvPr/>
          </p:nvSpPr>
          <p:spPr>
            <a:xfrm>
              <a:off x="4789725" y="1944525"/>
              <a:ext cx="109225" cy="84625"/>
            </a:xfrm>
            <a:custGeom>
              <a:rect b="b" l="l" r="r" t="t"/>
              <a:pathLst>
                <a:path extrusionOk="0" h="3385" w="4369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"/>
            <p:cNvSpPr/>
            <p:nvPr/>
          </p:nvSpPr>
          <p:spPr>
            <a:xfrm>
              <a:off x="4755550" y="1946800"/>
              <a:ext cx="97300" cy="84675"/>
            </a:xfrm>
            <a:custGeom>
              <a:rect b="b" l="l" r="r" t="t"/>
              <a:pathLst>
                <a:path extrusionOk="0" h="3387" w="3892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"/>
            <p:cNvSpPr/>
            <p:nvPr/>
          </p:nvSpPr>
          <p:spPr>
            <a:xfrm>
              <a:off x="4718500" y="1953275"/>
              <a:ext cx="84500" cy="83750"/>
            </a:xfrm>
            <a:custGeom>
              <a:rect b="b" l="l" r="r" t="t"/>
              <a:pathLst>
                <a:path extrusionOk="0" h="3350" w="338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"/>
            <p:cNvSpPr/>
            <p:nvPr/>
          </p:nvSpPr>
          <p:spPr>
            <a:xfrm>
              <a:off x="4678950" y="1963850"/>
              <a:ext cx="70775" cy="81950"/>
            </a:xfrm>
            <a:custGeom>
              <a:rect b="b" l="l" r="r" t="t"/>
              <a:pathLst>
                <a:path extrusionOk="0" h="3278" w="2831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"/>
            <p:cNvSpPr/>
            <p:nvPr/>
          </p:nvSpPr>
          <p:spPr>
            <a:xfrm>
              <a:off x="4637575" y="1978575"/>
              <a:ext cx="56050" cy="78900"/>
            </a:xfrm>
            <a:custGeom>
              <a:rect b="b" l="l" r="r" t="t"/>
              <a:pathLst>
                <a:path extrusionOk="0" h="3156" w="2242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"/>
            <p:cNvSpPr/>
            <p:nvPr/>
          </p:nvSpPr>
          <p:spPr>
            <a:xfrm>
              <a:off x="4595075" y="1997325"/>
              <a:ext cx="40475" cy="74500"/>
            </a:xfrm>
            <a:custGeom>
              <a:rect b="b" l="l" r="r" t="t"/>
              <a:pathLst>
                <a:path extrusionOk="0" h="2980" w="1619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"/>
            <p:cNvSpPr/>
            <p:nvPr/>
          </p:nvSpPr>
          <p:spPr>
            <a:xfrm>
              <a:off x="4551875" y="2019500"/>
              <a:ext cx="24650" cy="69200"/>
            </a:xfrm>
            <a:custGeom>
              <a:rect b="b" l="l" r="r" t="t"/>
              <a:pathLst>
                <a:path extrusionOk="0" h="2768" w="986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"/>
            <p:cNvSpPr/>
            <p:nvPr/>
          </p:nvSpPr>
          <p:spPr>
            <a:xfrm>
              <a:off x="4496225" y="2044775"/>
              <a:ext cx="27875" cy="63275"/>
            </a:xfrm>
            <a:custGeom>
              <a:rect b="b" l="l" r="r" t="t"/>
              <a:pathLst>
                <a:path extrusionOk="0" h="2531" w="1115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"/>
            <p:cNvSpPr/>
            <p:nvPr/>
          </p:nvSpPr>
          <p:spPr>
            <a:xfrm>
              <a:off x="4437875" y="2072975"/>
              <a:ext cx="43300" cy="56425"/>
            </a:xfrm>
            <a:custGeom>
              <a:rect b="b" l="l" r="r" t="t"/>
              <a:pathLst>
                <a:path extrusionOk="0" h="2257" w="1732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"/>
            <p:cNvSpPr/>
            <p:nvPr/>
          </p:nvSpPr>
          <p:spPr>
            <a:xfrm>
              <a:off x="4380875" y="2103775"/>
              <a:ext cx="58275" cy="48650"/>
            </a:xfrm>
            <a:custGeom>
              <a:rect b="b" l="l" r="r" t="t"/>
              <a:pathLst>
                <a:path extrusionOk="0" h="1946" w="2331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"/>
            <p:cNvSpPr/>
            <p:nvPr/>
          </p:nvSpPr>
          <p:spPr>
            <a:xfrm>
              <a:off x="4325925" y="2136700"/>
              <a:ext cx="72575" cy="40275"/>
            </a:xfrm>
            <a:custGeom>
              <a:rect b="b" l="l" r="r" t="t"/>
              <a:pathLst>
                <a:path extrusionOk="0" h="1611" w="2903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"/>
            <p:cNvSpPr/>
            <p:nvPr/>
          </p:nvSpPr>
          <p:spPr>
            <a:xfrm>
              <a:off x="4273900" y="2171375"/>
              <a:ext cx="85825" cy="31375"/>
            </a:xfrm>
            <a:custGeom>
              <a:rect b="b" l="l" r="r" t="t"/>
              <a:pathLst>
                <a:path extrusionOk="0" h="1255" w="3433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"/>
            <p:cNvSpPr/>
            <p:nvPr/>
          </p:nvSpPr>
          <p:spPr>
            <a:xfrm>
              <a:off x="4225375" y="2207500"/>
              <a:ext cx="98150" cy="21800"/>
            </a:xfrm>
            <a:custGeom>
              <a:rect b="b" l="l" r="r" t="t"/>
              <a:pathLst>
                <a:path extrusionOk="0" h="872" w="3926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"/>
            <p:cNvSpPr/>
            <p:nvPr/>
          </p:nvSpPr>
          <p:spPr>
            <a:xfrm>
              <a:off x="4181100" y="2244450"/>
              <a:ext cx="109400" cy="13325"/>
            </a:xfrm>
            <a:custGeom>
              <a:rect b="b" l="l" r="r" t="t"/>
              <a:pathLst>
                <a:path extrusionOk="0" h="533" w="4376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"/>
            <p:cNvSpPr/>
            <p:nvPr/>
          </p:nvSpPr>
          <p:spPr>
            <a:xfrm>
              <a:off x="3874800" y="2335025"/>
              <a:ext cx="96450" cy="19875"/>
            </a:xfrm>
            <a:custGeom>
              <a:rect b="b" l="l" r="r" t="t"/>
              <a:pathLst>
                <a:path extrusionOk="0" h="795" w="3858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"/>
            <p:cNvSpPr/>
            <p:nvPr/>
          </p:nvSpPr>
          <p:spPr>
            <a:xfrm>
              <a:off x="3849275" y="2359725"/>
              <a:ext cx="99425" cy="23675"/>
            </a:xfrm>
            <a:custGeom>
              <a:rect b="b" l="l" r="r" t="t"/>
              <a:pathLst>
                <a:path extrusionOk="0" h="947" w="3977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"/>
            <p:cNvSpPr/>
            <p:nvPr/>
          </p:nvSpPr>
          <p:spPr>
            <a:xfrm>
              <a:off x="3825500" y="2384125"/>
              <a:ext cx="102950" cy="27675"/>
            </a:xfrm>
            <a:custGeom>
              <a:rect b="b" l="l" r="r" t="t"/>
              <a:pathLst>
                <a:path extrusionOk="0" h="1107" w="4118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"/>
            <p:cNvSpPr/>
            <p:nvPr/>
          </p:nvSpPr>
          <p:spPr>
            <a:xfrm>
              <a:off x="3804850" y="2408225"/>
              <a:ext cx="105350" cy="31425"/>
            </a:xfrm>
            <a:custGeom>
              <a:rect b="b" l="l" r="r" t="t"/>
              <a:pathLst>
                <a:path extrusionOk="0" h="1257" w="4214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"/>
            <p:cNvSpPr/>
            <p:nvPr/>
          </p:nvSpPr>
          <p:spPr>
            <a:xfrm>
              <a:off x="3785550" y="2432150"/>
              <a:ext cx="107725" cy="35225"/>
            </a:xfrm>
            <a:custGeom>
              <a:rect b="b" l="l" r="r" t="t"/>
              <a:pathLst>
                <a:path extrusionOk="0" h="1409" w="4309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"/>
            <p:cNvSpPr/>
            <p:nvPr/>
          </p:nvSpPr>
          <p:spPr>
            <a:xfrm>
              <a:off x="3769575" y="2455300"/>
              <a:ext cx="110100" cy="39025"/>
            </a:xfrm>
            <a:custGeom>
              <a:rect b="b" l="l" r="r" t="t"/>
              <a:pathLst>
                <a:path extrusionOk="0" h="1561" w="4404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"/>
            <p:cNvSpPr/>
            <p:nvPr/>
          </p:nvSpPr>
          <p:spPr>
            <a:xfrm>
              <a:off x="3755800" y="2478175"/>
              <a:ext cx="111550" cy="42600"/>
            </a:xfrm>
            <a:custGeom>
              <a:rect b="b" l="l" r="r" t="t"/>
              <a:pathLst>
                <a:path extrusionOk="0" h="1704" w="4462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"/>
            <p:cNvSpPr/>
            <p:nvPr/>
          </p:nvSpPr>
          <p:spPr>
            <a:xfrm>
              <a:off x="3744125" y="2500325"/>
              <a:ext cx="113550" cy="46375"/>
            </a:xfrm>
            <a:custGeom>
              <a:rect b="b" l="l" r="r" t="t"/>
              <a:pathLst>
                <a:path extrusionOk="0" h="1855" w="4542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"/>
            <p:cNvSpPr/>
            <p:nvPr/>
          </p:nvSpPr>
          <p:spPr>
            <a:xfrm>
              <a:off x="3736200" y="2521700"/>
              <a:ext cx="114250" cy="49725"/>
            </a:xfrm>
            <a:custGeom>
              <a:rect b="b" l="l" r="r" t="t"/>
              <a:pathLst>
                <a:path extrusionOk="0" h="1989" w="457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"/>
            <p:cNvSpPr/>
            <p:nvPr/>
          </p:nvSpPr>
          <p:spPr>
            <a:xfrm>
              <a:off x="3730050" y="2542700"/>
              <a:ext cx="114550" cy="52925"/>
            </a:xfrm>
            <a:custGeom>
              <a:rect b="b" l="l" r="r" t="t"/>
              <a:pathLst>
                <a:path extrusionOk="0" h="2117" w="4582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"/>
            <p:cNvSpPr/>
            <p:nvPr/>
          </p:nvSpPr>
          <p:spPr>
            <a:xfrm>
              <a:off x="3727175" y="2562225"/>
              <a:ext cx="115450" cy="56425"/>
            </a:xfrm>
            <a:custGeom>
              <a:rect b="b" l="l" r="r" t="t"/>
              <a:pathLst>
                <a:path extrusionOk="0" h="2257" w="4618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"/>
            <p:cNvSpPr/>
            <p:nvPr/>
          </p:nvSpPr>
          <p:spPr>
            <a:xfrm>
              <a:off x="3726825" y="2581250"/>
              <a:ext cx="115850" cy="59300"/>
            </a:xfrm>
            <a:custGeom>
              <a:rect b="b" l="l" r="r" t="t"/>
              <a:pathLst>
                <a:path extrusionOk="0" h="2372" w="4634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"/>
            <p:cNvSpPr/>
            <p:nvPr/>
          </p:nvSpPr>
          <p:spPr>
            <a:xfrm>
              <a:off x="3728600" y="2599300"/>
              <a:ext cx="116125" cy="62475"/>
            </a:xfrm>
            <a:custGeom>
              <a:rect b="b" l="l" r="r" t="t"/>
              <a:pathLst>
                <a:path extrusionOk="0" h="2499" w="4645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"/>
            <p:cNvSpPr/>
            <p:nvPr/>
          </p:nvSpPr>
          <p:spPr>
            <a:xfrm>
              <a:off x="3733925" y="2615925"/>
              <a:ext cx="116750" cy="65100"/>
            </a:xfrm>
            <a:custGeom>
              <a:rect b="b" l="l" r="r" t="t"/>
              <a:pathLst>
                <a:path extrusionOk="0" h="2604" w="467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"/>
            <p:cNvSpPr/>
            <p:nvPr/>
          </p:nvSpPr>
          <p:spPr>
            <a:xfrm>
              <a:off x="3741175" y="2631900"/>
              <a:ext cx="117125" cy="67475"/>
            </a:xfrm>
            <a:custGeom>
              <a:rect b="b" l="l" r="r" t="t"/>
              <a:pathLst>
                <a:path extrusionOk="0" h="2699" w="4685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"/>
            <p:cNvSpPr/>
            <p:nvPr/>
          </p:nvSpPr>
          <p:spPr>
            <a:xfrm>
              <a:off x="3752250" y="2646225"/>
              <a:ext cx="116075" cy="70175"/>
            </a:xfrm>
            <a:custGeom>
              <a:rect b="b" l="l" r="r" t="t"/>
              <a:pathLst>
                <a:path extrusionOk="0" h="2807" w="4643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"/>
            <p:cNvSpPr/>
            <p:nvPr/>
          </p:nvSpPr>
          <p:spPr>
            <a:xfrm>
              <a:off x="3765975" y="2659350"/>
              <a:ext cx="115525" cy="72125"/>
            </a:xfrm>
            <a:custGeom>
              <a:rect b="b" l="l" r="r" t="t"/>
              <a:pathLst>
                <a:path extrusionOk="0" h="2885" w="4621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"/>
            <p:cNvSpPr/>
            <p:nvPr/>
          </p:nvSpPr>
          <p:spPr>
            <a:xfrm>
              <a:off x="3782000" y="2671575"/>
              <a:ext cx="114250" cy="74025"/>
            </a:xfrm>
            <a:custGeom>
              <a:rect b="b" l="l" r="r" t="t"/>
              <a:pathLst>
                <a:path extrusionOk="0" h="2961" w="457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"/>
            <p:cNvSpPr/>
            <p:nvPr/>
          </p:nvSpPr>
          <p:spPr>
            <a:xfrm>
              <a:off x="3802175" y="2681575"/>
              <a:ext cx="112125" cy="75950"/>
            </a:xfrm>
            <a:custGeom>
              <a:rect b="b" l="l" r="r" t="t"/>
              <a:pathLst>
                <a:path extrusionOk="0" h="3038" w="4485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"/>
            <p:cNvSpPr/>
            <p:nvPr/>
          </p:nvSpPr>
          <p:spPr>
            <a:xfrm>
              <a:off x="3824300" y="2690700"/>
              <a:ext cx="110200" cy="77150"/>
            </a:xfrm>
            <a:custGeom>
              <a:rect b="b" l="l" r="r" t="t"/>
              <a:pathLst>
                <a:path extrusionOk="0" h="3086" w="4408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"/>
            <p:cNvSpPr/>
            <p:nvPr/>
          </p:nvSpPr>
          <p:spPr>
            <a:xfrm>
              <a:off x="5168425" y="2138975"/>
              <a:ext cx="115800" cy="23325"/>
            </a:xfrm>
            <a:custGeom>
              <a:rect b="b" l="l" r="r" t="t"/>
              <a:pathLst>
                <a:path extrusionOk="0" h="933" w="4632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"/>
            <p:cNvSpPr/>
            <p:nvPr/>
          </p:nvSpPr>
          <p:spPr>
            <a:xfrm>
              <a:off x="5189125" y="2108350"/>
              <a:ext cx="117750" cy="27600"/>
            </a:xfrm>
            <a:custGeom>
              <a:rect b="b" l="l" r="r" t="t"/>
              <a:pathLst>
                <a:path extrusionOk="0" h="1104" w="471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"/>
            <p:cNvSpPr/>
            <p:nvPr/>
          </p:nvSpPr>
          <p:spPr>
            <a:xfrm>
              <a:off x="5206775" y="2078400"/>
              <a:ext cx="120275" cy="31875"/>
            </a:xfrm>
            <a:custGeom>
              <a:rect b="b" l="l" r="r" t="t"/>
              <a:pathLst>
                <a:path extrusionOk="0" h="1275" w="4811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"/>
            <p:cNvSpPr/>
            <p:nvPr/>
          </p:nvSpPr>
          <p:spPr>
            <a:xfrm>
              <a:off x="5221850" y="2049550"/>
              <a:ext cx="121250" cy="35825"/>
            </a:xfrm>
            <a:custGeom>
              <a:rect b="b" l="l" r="r" t="t"/>
              <a:pathLst>
                <a:path extrusionOk="0" h="1433" w="485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"/>
            <p:cNvSpPr/>
            <p:nvPr/>
          </p:nvSpPr>
          <p:spPr>
            <a:xfrm>
              <a:off x="5235150" y="2021375"/>
              <a:ext cx="122125" cy="39625"/>
            </a:xfrm>
            <a:custGeom>
              <a:rect b="b" l="l" r="r" t="t"/>
              <a:pathLst>
                <a:path extrusionOk="0" h="1585" w="4885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"/>
            <p:cNvSpPr/>
            <p:nvPr/>
          </p:nvSpPr>
          <p:spPr>
            <a:xfrm>
              <a:off x="5244400" y="1994600"/>
              <a:ext cx="122875" cy="43300"/>
            </a:xfrm>
            <a:custGeom>
              <a:rect b="b" l="l" r="r" t="t"/>
              <a:pathLst>
                <a:path extrusionOk="0" h="1732" w="4915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"/>
            <p:cNvSpPr/>
            <p:nvPr/>
          </p:nvSpPr>
          <p:spPr>
            <a:xfrm>
              <a:off x="5252150" y="1968900"/>
              <a:ext cx="122425" cy="46550"/>
            </a:xfrm>
            <a:custGeom>
              <a:rect b="b" l="l" r="r" t="t"/>
              <a:pathLst>
                <a:path extrusionOk="0" h="1862" w="4897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"/>
            <p:cNvSpPr/>
            <p:nvPr/>
          </p:nvSpPr>
          <p:spPr>
            <a:xfrm>
              <a:off x="5256750" y="1944275"/>
              <a:ext cx="122550" cy="49900"/>
            </a:xfrm>
            <a:custGeom>
              <a:rect b="b" l="l" r="r" t="t"/>
              <a:pathLst>
                <a:path extrusionOk="0" h="1996" w="4902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"/>
            <p:cNvSpPr/>
            <p:nvPr/>
          </p:nvSpPr>
          <p:spPr>
            <a:xfrm>
              <a:off x="5258625" y="1921425"/>
              <a:ext cx="121225" cy="52650"/>
            </a:xfrm>
            <a:custGeom>
              <a:rect b="b" l="l" r="r" t="t"/>
              <a:pathLst>
                <a:path extrusionOk="0" h="2106" w="4849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"/>
            <p:cNvSpPr/>
            <p:nvPr/>
          </p:nvSpPr>
          <p:spPr>
            <a:xfrm>
              <a:off x="5258000" y="1899600"/>
              <a:ext cx="121525" cy="55125"/>
            </a:xfrm>
            <a:custGeom>
              <a:rect b="b" l="l" r="r" t="t"/>
              <a:pathLst>
                <a:path extrusionOk="0" h="2205" w="4861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"/>
            <p:cNvSpPr/>
            <p:nvPr/>
          </p:nvSpPr>
          <p:spPr>
            <a:xfrm>
              <a:off x="5254250" y="1879425"/>
              <a:ext cx="120400" cy="57775"/>
            </a:xfrm>
            <a:custGeom>
              <a:rect b="b" l="l" r="r" t="t"/>
              <a:pathLst>
                <a:path extrusionOk="0" h="2311" w="4816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"/>
            <p:cNvSpPr/>
            <p:nvPr/>
          </p:nvSpPr>
          <p:spPr>
            <a:xfrm>
              <a:off x="5247900" y="1860875"/>
              <a:ext cx="119900" cy="59700"/>
            </a:xfrm>
            <a:custGeom>
              <a:rect b="b" l="l" r="r" t="t"/>
              <a:pathLst>
                <a:path extrusionOk="0" h="2388" w="4796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"/>
            <p:cNvSpPr/>
            <p:nvPr/>
          </p:nvSpPr>
          <p:spPr>
            <a:xfrm>
              <a:off x="5240100" y="1843350"/>
              <a:ext cx="118100" cy="61825"/>
            </a:xfrm>
            <a:custGeom>
              <a:rect b="b" l="l" r="r" t="t"/>
              <a:pathLst>
                <a:path extrusionOk="0" h="2473" w="4724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"/>
            <p:cNvSpPr/>
            <p:nvPr/>
          </p:nvSpPr>
          <p:spPr>
            <a:xfrm>
              <a:off x="5228450" y="1828175"/>
              <a:ext cx="116675" cy="63325"/>
            </a:xfrm>
            <a:custGeom>
              <a:rect b="b" l="l" r="r" t="t"/>
              <a:pathLst>
                <a:path extrusionOk="0" h="2533" w="4667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"/>
            <p:cNvSpPr/>
            <p:nvPr/>
          </p:nvSpPr>
          <p:spPr>
            <a:xfrm>
              <a:off x="5215375" y="1814175"/>
              <a:ext cx="115000" cy="64500"/>
            </a:xfrm>
            <a:custGeom>
              <a:rect b="b" l="l" r="r" t="t"/>
              <a:pathLst>
                <a:path extrusionOk="0" h="2580" w="460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"/>
            <p:cNvSpPr/>
            <p:nvPr/>
          </p:nvSpPr>
          <p:spPr>
            <a:xfrm>
              <a:off x="5200150" y="1801750"/>
              <a:ext cx="112000" cy="65950"/>
            </a:xfrm>
            <a:custGeom>
              <a:rect b="b" l="l" r="r" t="t"/>
              <a:pathLst>
                <a:path extrusionOk="0" h="2638" w="448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"/>
            <p:cNvSpPr/>
            <p:nvPr/>
          </p:nvSpPr>
          <p:spPr>
            <a:xfrm>
              <a:off x="5140875" y="1775200"/>
              <a:ext cx="102850" cy="67825"/>
            </a:xfrm>
            <a:custGeom>
              <a:rect b="b" l="l" r="r" t="t"/>
              <a:pathLst>
                <a:path extrusionOk="0" h="2713" w="4114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"/>
            <p:cNvSpPr/>
            <p:nvPr/>
          </p:nvSpPr>
          <p:spPr>
            <a:xfrm>
              <a:off x="5117250" y="1769725"/>
              <a:ext cx="99475" cy="67750"/>
            </a:xfrm>
            <a:custGeom>
              <a:rect b="b" l="l" r="r" t="t"/>
              <a:pathLst>
                <a:path extrusionOk="0" h="2710" w="3979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"/>
            <p:cNvSpPr/>
            <p:nvPr/>
          </p:nvSpPr>
          <p:spPr>
            <a:xfrm>
              <a:off x="3519850" y="2366475"/>
              <a:ext cx="865575" cy="536825"/>
            </a:xfrm>
            <a:custGeom>
              <a:rect b="b" l="l" r="r" t="t"/>
              <a:pathLst>
                <a:path extrusionOk="0" h="21473" w="34623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"/>
            <p:cNvSpPr/>
            <p:nvPr/>
          </p:nvSpPr>
          <p:spPr>
            <a:xfrm>
              <a:off x="3632775" y="2354125"/>
              <a:ext cx="772150" cy="473200"/>
            </a:xfrm>
            <a:custGeom>
              <a:rect b="b" l="l" r="r" t="t"/>
              <a:pathLst>
                <a:path extrusionOk="0" h="18928" w="30886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"/>
            <p:cNvSpPr/>
            <p:nvPr/>
          </p:nvSpPr>
          <p:spPr>
            <a:xfrm>
              <a:off x="4509100" y="1710675"/>
              <a:ext cx="1035800" cy="1044175"/>
            </a:xfrm>
            <a:custGeom>
              <a:rect b="b" l="l" r="r" t="t"/>
              <a:pathLst>
                <a:path extrusionOk="0" h="41767" w="41432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"/>
            <p:cNvSpPr/>
            <p:nvPr/>
          </p:nvSpPr>
          <p:spPr>
            <a:xfrm>
              <a:off x="4512975" y="1769675"/>
              <a:ext cx="918150" cy="924550"/>
            </a:xfrm>
            <a:custGeom>
              <a:rect b="b" l="l" r="r" t="t"/>
              <a:pathLst>
                <a:path extrusionOk="0" h="36982" w="36726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"/>
            <p:cNvSpPr/>
            <p:nvPr/>
          </p:nvSpPr>
          <p:spPr>
            <a:xfrm>
              <a:off x="3827950" y="1673750"/>
              <a:ext cx="1552675" cy="627325"/>
            </a:xfrm>
            <a:custGeom>
              <a:rect b="b" l="l" r="r" t="t"/>
              <a:pathLst>
                <a:path extrusionOk="0" h="25093" w="62107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"/>
            <p:cNvSpPr/>
            <p:nvPr/>
          </p:nvSpPr>
          <p:spPr>
            <a:xfrm>
              <a:off x="3902475" y="1735025"/>
              <a:ext cx="1387625" cy="560975"/>
            </a:xfrm>
            <a:custGeom>
              <a:rect b="b" l="l" r="r" t="t"/>
              <a:pathLst>
                <a:path extrusionOk="0" h="22439" w="55505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"/>
            <p:cNvSpPr/>
            <p:nvPr/>
          </p:nvSpPr>
          <p:spPr>
            <a:xfrm>
              <a:off x="3014650" y="2421650"/>
              <a:ext cx="82750" cy="17575"/>
            </a:xfrm>
            <a:custGeom>
              <a:rect b="b" l="l" r="r" t="t"/>
              <a:pathLst>
                <a:path extrusionOk="0" h="703" w="331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"/>
            <p:cNvSpPr/>
            <p:nvPr/>
          </p:nvSpPr>
          <p:spPr>
            <a:xfrm>
              <a:off x="2993300" y="2440600"/>
              <a:ext cx="83925" cy="18600"/>
            </a:xfrm>
            <a:custGeom>
              <a:rect b="b" l="l" r="r" t="t"/>
              <a:pathLst>
                <a:path extrusionOk="0" h="744" w="3357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"/>
            <p:cNvSpPr/>
            <p:nvPr/>
          </p:nvSpPr>
          <p:spPr>
            <a:xfrm>
              <a:off x="2972400" y="2459650"/>
              <a:ext cx="84575" cy="19525"/>
            </a:xfrm>
            <a:custGeom>
              <a:rect b="b" l="l" r="r" t="t"/>
              <a:pathLst>
                <a:path extrusionOk="0" h="781" w="3383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"/>
            <p:cNvSpPr/>
            <p:nvPr/>
          </p:nvSpPr>
          <p:spPr>
            <a:xfrm>
              <a:off x="2952050" y="2478600"/>
              <a:ext cx="85800" cy="20550"/>
            </a:xfrm>
            <a:custGeom>
              <a:rect b="b" l="l" r="r" t="t"/>
              <a:pathLst>
                <a:path extrusionOk="0" h="822" w="3432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"/>
            <p:cNvSpPr/>
            <p:nvPr/>
          </p:nvSpPr>
          <p:spPr>
            <a:xfrm>
              <a:off x="2931575" y="2497625"/>
              <a:ext cx="87025" cy="21600"/>
            </a:xfrm>
            <a:custGeom>
              <a:rect b="b" l="l" r="r" t="t"/>
              <a:pathLst>
                <a:path extrusionOk="0" h="864" w="3481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"/>
            <p:cNvSpPr/>
            <p:nvPr/>
          </p:nvSpPr>
          <p:spPr>
            <a:xfrm>
              <a:off x="2911650" y="2516775"/>
              <a:ext cx="87625" cy="22500"/>
            </a:xfrm>
            <a:custGeom>
              <a:rect b="b" l="l" r="r" t="t"/>
              <a:pathLst>
                <a:path extrusionOk="0" h="900" w="3505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"/>
            <p:cNvSpPr/>
            <p:nvPr/>
          </p:nvSpPr>
          <p:spPr>
            <a:xfrm>
              <a:off x="2892250" y="2535750"/>
              <a:ext cx="88825" cy="23575"/>
            </a:xfrm>
            <a:custGeom>
              <a:rect b="b" l="l" r="r" t="t"/>
              <a:pathLst>
                <a:path extrusionOk="0" h="943" w="3553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"/>
            <p:cNvSpPr/>
            <p:nvPr/>
          </p:nvSpPr>
          <p:spPr>
            <a:xfrm>
              <a:off x="2872750" y="2554825"/>
              <a:ext cx="90000" cy="24650"/>
            </a:xfrm>
            <a:custGeom>
              <a:rect b="b" l="l" r="r" t="t"/>
              <a:pathLst>
                <a:path extrusionOk="0" h="986" w="360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"/>
            <p:cNvSpPr/>
            <p:nvPr/>
          </p:nvSpPr>
          <p:spPr>
            <a:xfrm>
              <a:off x="2853900" y="2574000"/>
              <a:ext cx="90550" cy="25600"/>
            </a:xfrm>
            <a:custGeom>
              <a:rect b="b" l="l" r="r" t="t"/>
              <a:pathLst>
                <a:path extrusionOk="0" h="1024" w="3622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"/>
            <p:cNvSpPr/>
            <p:nvPr/>
          </p:nvSpPr>
          <p:spPr>
            <a:xfrm>
              <a:off x="2835500" y="2593000"/>
              <a:ext cx="91750" cy="26700"/>
            </a:xfrm>
            <a:custGeom>
              <a:rect b="b" l="l" r="r" t="t"/>
              <a:pathLst>
                <a:path extrusionOk="0" h="1068" w="367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"/>
            <p:cNvSpPr/>
            <p:nvPr/>
          </p:nvSpPr>
          <p:spPr>
            <a:xfrm>
              <a:off x="2817000" y="2612125"/>
              <a:ext cx="92925" cy="27775"/>
            </a:xfrm>
            <a:custGeom>
              <a:rect b="b" l="l" r="r" t="t"/>
              <a:pathLst>
                <a:path extrusionOk="0" h="1111" w="3717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"/>
            <p:cNvSpPr/>
            <p:nvPr/>
          </p:nvSpPr>
          <p:spPr>
            <a:xfrm>
              <a:off x="2799300" y="2631300"/>
              <a:ext cx="93450" cy="28700"/>
            </a:xfrm>
            <a:custGeom>
              <a:rect b="b" l="l" r="r" t="t"/>
              <a:pathLst>
                <a:path extrusionOk="0" h="1148" w="3738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"/>
            <p:cNvSpPr/>
            <p:nvPr/>
          </p:nvSpPr>
          <p:spPr>
            <a:xfrm>
              <a:off x="2781975" y="2650300"/>
              <a:ext cx="94575" cy="29825"/>
            </a:xfrm>
            <a:custGeom>
              <a:rect b="b" l="l" r="r" t="t"/>
              <a:pathLst>
                <a:path extrusionOk="0" h="1193" w="3783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"/>
            <p:cNvSpPr/>
            <p:nvPr/>
          </p:nvSpPr>
          <p:spPr>
            <a:xfrm>
              <a:off x="2764525" y="2669400"/>
              <a:ext cx="95725" cy="30950"/>
            </a:xfrm>
            <a:custGeom>
              <a:rect b="b" l="l" r="r" t="t"/>
              <a:pathLst>
                <a:path extrusionOk="0" h="1238" w="3829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1"/>
            <p:cNvSpPr/>
            <p:nvPr/>
          </p:nvSpPr>
          <p:spPr>
            <a:xfrm>
              <a:off x="2748050" y="2688500"/>
              <a:ext cx="96200" cy="31900"/>
            </a:xfrm>
            <a:custGeom>
              <a:rect b="b" l="l" r="r" t="t"/>
              <a:pathLst>
                <a:path extrusionOk="0" h="1276" w="3848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"/>
            <p:cNvSpPr/>
            <p:nvPr/>
          </p:nvSpPr>
          <p:spPr>
            <a:xfrm>
              <a:off x="2731825" y="2707475"/>
              <a:ext cx="97325" cy="33025"/>
            </a:xfrm>
            <a:custGeom>
              <a:rect b="b" l="l" r="r" t="t"/>
              <a:pathLst>
                <a:path extrusionOk="0" h="1321" w="3893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"/>
            <p:cNvSpPr/>
            <p:nvPr/>
          </p:nvSpPr>
          <p:spPr>
            <a:xfrm>
              <a:off x="2715500" y="2726575"/>
              <a:ext cx="98400" cy="34125"/>
            </a:xfrm>
            <a:custGeom>
              <a:rect b="b" l="l" r="r" t="t"/>
              <a:pathLst>
                <a:path extrusionOk="0" h="1365" w="3936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"/>
            <p:cNvSpPr/>
            <p:nvPr/>
          </p:nvSpPr>
          <p:spPr>
            <a:xfrm>
              <a:off x="2700350" y="2745575"/>
              <a:ext cx="98875" cy="35100"/>
            </a:xfrm>
            <a:custGeom>
              <a:rect b="b" l="l" r="r" t="t"/>
              <a:pathLst>
                <a:path extrusionOk="0" h="1404" w="3955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"/>
            <p:cNvSpPr/>
            <p:nvPr/>
          </p:nvSpPr>
          <p:spPr>
            <a:xfrm>
              <a:off x="2685275" y="2764450"/>
              <a:ext cx="99900" cy="36250"/>
            </a:xfrm>
            <a:custGeom>
              <a:rect b="b" l="l" r="r" t="t"/>
              <a:pathLst>
                <a:path extrusionOk="0" h="1450" w="3996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"/>
            <p:cNvSpPr/>
            <p:nvPr/>
          </p:nvSpPr>
          <p:spPr>
            <a:xfrm>
              <a:off x="2642500" y="2821125"/>
              <a:ext cx="102350" cy="39500"/>
            </a:xfrm>
            <a:custGeom>
              <a:rect b="b" l="l" r="r" t="t"/>
              <a:pathLst>
                <a:path extrusionOk="0" h="1580" w="4094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"/>
            <p:cNvSpPr/>
            <p:nvPr/>
          </p:nvSpPr>
          <p:spPr>
            <a:xfrm>
              <a:off x="2628825" y="2840025"/>
              <a:ext cx="103075" cy="40575"/>
            </a:xfrm>
            <a:custGeom>
              <a:rect b="b" l="l" r="r" t="t"/>
              <a:pathLst>
                <a:path extrusionOk="0" h="1623" w="4123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"/>
            <p:cNvSpPr/>
            <p:nvPr/>
          </p:nvSpPr>
          <p:spPr>
            <a:xfrm>
              <a:off x="2616300" y="2858700"/>
              <a:ext cx="103675" cy="41600"/>
            </a:xfrm>
            <a:custGeom>
              <a:rect b="b" l="l" r="r" t="t"/>
              <a:pathLst>
                <a:path extrusionOk="0" h="1664" w="4147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"/>
            <p:cNvSpPr/>
            <p:nvPr/>
          </p:nvSpPr>
          <p:spPr>
            <a:xfrm>
              <a:off x="2603650" y="2877375"/>
              <a:ext cx="104650" cy="42775"/>
            </a:xfrm>
            <a:custGeom>
              <a:rect b="b" l="l" r="r" t="t"/>
              <a:pathLst>
                <a:path extrusionOk="0" h="1711" w="4186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"/>
            <p:cNvSpPr/>
            <p:nvPr/>
          </p:nvSpPr>
          <p:spPr>
            <a:xfrm>
              <a:off x="2591525" y="2896125"/>
              <a:ext cx="105050" cy="43775"/>
            </a:xfrm>
            <a:custGeom>
              <a:rect b="b" l="l" r="r" t="t"/>
              <a:pathLst>
                <a:path extrusionOk="0" h="1751" w="4202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"/>
            <p:cNvSpPr/>
            <p:nvPr/>
          </p:nvSpPr>
          <p:spPr>
            <a:xfrm>
              <a:off x="2580275" y="2914550"/>
              <a:ext cx="105875" cy="44875"/>
            </a:xfrm>
            <a:custGeom>
              <a:rect b="b" l="l" r="r" t="t"/>
              <a:pathLst>
                <a:path extrusionOk="0" h="1795" w="4235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"/>
            <p:cNvSpPr/>
            <p:nvPr/>
          </p:nvSpPr>
          <p:spPr>
            <a:xfrm>
              <a:off x="2568925" y="2933025"/>
              <a:ext cx="106825" cy="46075"/>
            </a:xfrm>
            <a:custGeom>
              <a:rect b="b" l="l" r="r" t="t"/>
              <a:pathLst>
                <a:path extrusionOk="0" h="1843" w="4273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"/>
            <p:cNvSpPr/>
            <p:nvPr/>
          </p:nvSpPr>
          <p:spPr>
            <a:xfrm>
              <a:off x="2558425" y="2951575"/>
              <a:ext cx="106975" cy="47000"/>
            </a:xfrm>
            <a:custGeom>
              <a:rect b="b" l="l" r="r" t="t"/>
              <a:pathLst>
                <a:path extrusionOk="0" h="1880" w="4279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"/>
            <p:cNvSpPr/>
            <p:nvPr/>
          </p:nvSpPr>
          <p:spPr>
            <a:xfrm>
              <a:off x="2548525" y="2969725"/>
              <a:ext cx="107875" cy="48175"/>
            </a:xfrm>
            <a:custGeom>
              <a:rect b="b" l="l" r="r" t="t"/>
              <a:pathLst>
                <a:path extrusionOk="0" h="1927" w="4315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"/>
            <p:cNvSpPr/>
            <p:nvPr/>
          </p:nvSpPr>
          <p:spPr>
            <a:xfrm>
              <a:off x="2538550" y="2988025"/>
              <a:ext cx="108725" cy="49350"/>
            </a:xfrm>
            <a:custGeom>
              <a:rect b="b" l="l" r="r" t="t"/>
              <a:pathLst>
                <a:path extrusionOk="0" h="1974" w="4349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"/>
            <p:cNvSpPr/>
            <p:nvPr/>
          </p:nvSpPr>
          <p:spPr>
            <a:xfrm>
              <a:off x="2529725" y="3006200"/>
              <a:ext cx="108850" cy="50300"/>
            </a:xfrm>
            <a:custGeom>
              <a:rect b="b" l="l" r="r" t="t"/>
              <a:pathLst>
                <a:path extrusionOk="0" h="2012" w="4354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"/>
            <p:cNvSpPr/>
            <p:nvPr/>
          </p:nvSpPr>
          <p:spPr>
            <a:xfrm>
              <a:off x="2521225" y="3024100"/>
              <a:ext cx="109650" cy="51475"/>
            </a:xfrm>
            <a:custGeom>
              <a:rect b="b" l="l" r="r" t="t"/>
              <a:pathLst>
                <a:path extrusionOk="0" h="2059" w="4386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"/>
            <p:cNvSpPr/>
            <p:nvPr/>
          </p:nvSpPr>
          <p:spPr>
            <a:xfrm>
              <a:off x="2512650" y="3042150"/>
              <a:ext cx="110475" cy="52650"/>
            </a:xfrm>
            <a:custGeom>
              <a:rect b="b" l="l" r="r" t="t"/>
              <a:pathLst>
                <a:path extrusionOk="0" h="2106" w="4419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"/>
            <p:cNvSpPr/>
            <p:nvPr/>
          </p:nvSpPr>
          <p:spPr>
            <a:xfrm>
              <a:off x="2505600" y="3059975"/>
              <a:ext cx="110475" cy="53550"/>
            </a:xfrm>
            <a:custGeom>
              <a:rect b="b" l="l" r="r" t="t"/>
              <a:pathLst>
                <a:path extrusionOk="0" h="2142" w="4419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"/>
            <p:cNvSpPr/>
            <p:nvPr/>
          </p:nvSpPr>
          <p:spPr>
            <a:xfrm>
              <a:off x="2498550" y="3077575"/>
              <a:ext cx="111250" cy="54725"/>
            </a:xfrm>
            <a:custGeom>
              <a:rect b="b" l="l" r="r" t="t"/>
              <a:pathLst>
                <a:path extrusionOk="0" h="2189" w="445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"/>
            <p:cNvSpPr/>
            <p:nvPr/>
          </p:nvSpPr>
          <p:spPr>
            <a:xfrm>
              <a:off x="2491725" y="3095325"/>
              <a:ext cx="111700" cy="55800"/>
            </a:xfrm>
            <a:custGeom>
              <a:rect b="b" l="l" r="r" t="t"/>
              <a:pathLst>
                <a:path extrusionOk="0" h="2232" w="4468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"/>
            <p:cNvSpPr/>
            <p:nvPr/>
          </p:nvSpPr>
          <p:spPr>
            <a:xfrm>
              <a:off x="2486225" y="3112675"/>
              <a:ext cx="111900" cy="56800"/>
            </a:xfrm>
            <a:custGeom>
              <a:rect b="b" l="l" r="r" t="t"/>
              <a:pathLst>
                <a:path extrusionOk="0" h="2272" w="4476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"/>
            <p:cNvSpPr/>
            <p:nvPr/>
          </p:nvSpPr>
          <p:spPr>
            <a:xfrm>
              <a:off x="2480650" y="3129950"/>
              <a:ext cx="112600" cy="58000"/>
            </a:xfrm>
            <a:custGeom>
              <a:rect b="b" l="l" r="r" t="t"/>
              <a:pathLst>
                <a:path extrusionOk="0" h="2320" w="4504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"/>
            <p:cNvSpPr/>
            <p:nvPr/>
          </p:nvSpPr>
          <p:spPr>
            <a:xfrm>
              <a:off x="2475725" y="3147350"/>
              <a:ext cx="112600" cy="58900"/>
            </a:xfrm>
            <a:custGeom>
              <a:rect b="b" l="l" r="r" t="t"/>
              <a:pathLst>
                <a:path extrusionOk="0" h="2356" w="4504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"/>
            <p:cNvSpPr/>
            <p:nvPr/>
          </p:nvSpPr>
          <p:spPr>
            <a:xfrm>
              <a:off x="2473400" y="3157300"/>
              <a:ext cx="112825" cy="59550"/>
            </a:xfrm>
            <a:custGeom>
              <a:rect b="b" l="l" r="r" t="t"/>
              <a:pathLst>
                <a:path extrusionOk="0" h="2382" w="4513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"/>
            <p:cNvSpPr/>
            <p:nvPr/>
          </p:nvSpPr>
          <p:spPr>
            <a:xfrm>
              <a:off x="2469425" y="3174125"/>
              <a:ext cx="113450" cy="60775"/>
            </a:xfrm>
            <a:custGeom>
              <a:rect b="b" l="l" r="r" t="t"/>
              <a:pathLst>
                <a:path extrusionOk="0" h="2431" w="4538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"/>
            <p:cNvSpPr/>
            <p:nvPr/>
          </p:nvSpPr>
          <p:spPr>
            <a:xfrm>
              <a:off x="2465725" y="3191100"/>
              <a:ext cx="113750" cy="61825"/>
            </a:xfrm>
            <a:custGeom>
              <a:rect b="b" l="l" r="r" t="t"/>
              <a:pathLst>
                <a:path extrusionOk="0" h="2473" w="455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"/>
            <p:cNvSpPr/>
            <p:nvPr/>
          </p:nvSpPr>
          <p:spPr>
            <a:xfrm>
              <a:off x="2463425" y="3207600"/>
              <a:ext cx="113800" cy="62800"/>
            </a:xfrm>
            <a:custGeom>
              <a:rect b="b" l="l" r="r" t="t"/>
              <a:pathLst>
                <a:path extrusionOk="0" h="2512" w="4552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"/>
            <p:cNvSpPr/>
            <p:nvPr/>
          </p:nvSpPr>
          <p:spPr>
            <a:xfrm>
              <a:off x="2461075" y="3224025"/>
              <a:ext cx="114325" cy="63950"/>
            </a:xfrm>
            <a:custGeom>
              <a:rect b="b" l="l" r="r" t="t"/>
              <a:pathLst>
                <a:path extrusionOk="0" h="2558" w="4573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"/>
            <p:cNvSpPr/>
            <p:nvPr/>
          </p:nvSpPr>
          <p:spPr>
            <a:xfrm>
              <a:off x="2459375" y="3240575"/>
              <a:ext cx="114150" cy="64800"/>
            </a:xfrm>
            <a:custGeom>
              <a:rect b="b" l="l" r="r" t="t"/>
              <a:pathLst>
                <a:path extrusionOk="0" h="2592" w="4566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"/>
            <p:cNvSpPr/>
            <p:nvPr/>
          </p:nvSpPr>
          <p:spPr>
            <a:xfrm>
              <a:off x="2458725" y="3256425"/>
              <a:ext cx="114475" cy="65950"/>
            </a:xfrm>
            <a:custGeom>
              <a:rect b="b" l="l" r="r" t="t"/>
              <a:pathLst>
                <a:path extrusionOk="0" h="2638" w="4579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"/>
            <p:cNvSpPr/>
            <p:nvPr/>
          </p:nvSpPr>
          <p:spPr>
            <a:xfrm>
              <a:off x="2458050" y="3272350"/>
              <a:ext cx="114900" cy="67125"/>
            </a:xfrm>
            <a:custGeom>
              <a:rect b="b" l="l" r="r" t="t"/>
              <a:pathLst>
                <a:path extrusionOk="0" h="2685" w="4596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"/>
            <p:cNvSpPr/>
            <p:nvPr/>
          </p:nvSpPr>
          <p:spPr>
            <a:xfrm>
              <a:off x="2457950" y="3288275"/>
              <a:ext cx="115650" cy="67925"/>
            </a:xfrm>
            <a:custGeom>
              <a:rect b="b" l="l" r="r" t="t"/>
              <a:pathLst>
                <a:path extrusionOk="0" h="2717" w="4626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"/>
            <p:cNvSpPr/>
            <p:nvPr/>
          </p:nvSpPr>
          <p:spPr>
            <a:xfrm>
              <a:off x="2459025" y="3303550"/>
              <a:ext cx="116000" cy="69075"/>
            </a:xfrm>
            <a:custGeom>
              <a:rect b="b" l="l" r="r" t="t"/>
              <a:pathLst>
                <a:path extrusionOk="0" h="2763" w="464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"/>
            <p:cNvSpPr/>
            <p:nvPr/>
          </p:nvSpPr>
          <p:spPr>
            <a:xfrm>
              <a:off x="2464625" y="3348800"/>
              <a:ext cx="117625" cy="72125"/>
            </a:xfrm>
            <a:custGeom>
              <a:rect b="b" l="l" r="r" t="t"/>
              <a:pathLst>
                <a:path extrusionOk="0" h="2885" w="4705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"/>
            <p:cNvSpPr/>
            <p:nvPr/>
          </p:nvSpPr>
          <p:spPr>
            <a:xfrm>
              <a:off x="2467500" y="3363600"/>
              <a:ext cx="117825" cy="73275"/>
            </a:xfrm>
            <a:custGeom>
              <a:rect b="b" l="l" r="r" t="t"/>
              <a:pathLst>
                <a:path extrusionOk="0" h="2931" w="4713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"/>
            <p:cNvSpPr/>
            <p:nvPr/>
          </p:nvSpPr>
          <p:spPr>
            <a:xfrm>
              <a:off x="2471350" y="3377975"/>
              <a:ext cx="118825" cy="73975"/>
            </a:xfrm>
            <a:custGeom>
              <a:rect b="b" l="l" r="r" t="t"/>
              <a:pathLst>
                <a:path extrusionOk="0" h="2959" w="4753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"/>
            <p:cNvSpPr/>
            <p:nvPr/>
          </p:nvSpPr>
          <p:spPr>
            <a:xfrm>
              <a:off x="2476025" y="3392000"/>
              <a:ext cx="118975" cy="75100"/>
            </a:xfrm>
            <a:custGeom>
              <a:rect b="b" l="l" r="r" t="t"/>
              <a:pathLst>
                <a:path extrusionOk="0" h="3004" w="4759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"/>
            <p:cNvSpPr/>
            <p:nvPr/>
          </p:nvSpPr>
          <p:spPr>
            <a:xfrm>
              <a:off x="2480750" y="3406125"/>
              <a:ext cx="119450" cy="76050"/>
            </a:xfrm>
            <a:custGeom>
              <a:rect b="b" l="l" r="r" t="t"/>
              <a:pathLst>
                <a:path extrusionOk="0" h="3042" w="4778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"/>
            <p:cNvSpPr/>
            <p:nvPr/>
          </p:nvSpPr>
          <p:spPr>
            <a:xfrm>
              <a:off x="2486850" y="3419625"/>
              <a:ext cx="119950" cy="76900"/>
            </a:xfrm>
            <a:custGeom>
              <a:rect b="b" l="l" r="r" t="t"/>
              <a:pathLst>
                <a:path extrusionOk="0" h="3076" w="4798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"/>
            <p:cNvSpPr/>
            <p:nvPr/>
          </p:nvSpPr>
          <p:spPr>
            <a:xfrm>
              <a:off x="2493400" y="3432925"/>
              <a:ext cx="120000" cy="78025"/>
            </a:xfrm>
            <a:custGeom>
              <a:rect b="b" l="l" r="r" t="t"/>
              <a:pathLst>
                <a:path extrusionOk="0" h="3121" w="480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"/>
            <p:cNvSpPr/>
            <p:nvPr/>
          </p:nvSpPr>
          <p:spPr>
            <a:xfrm>
              <a:off x="2500000" y="3446400"/>
              <a:ext cx="120750" cy="78625"/>
            </a:xfrm>
            <a:custGeom>
              <a:rect b="b" l="l" r="r" t="t"/>
              <a:pathLst>
                <a:path extrusionOk="0" h="3145" w="483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"/>
            <p:cNvSpPr/>
            <p:nvPr/>
          </p:nvSpPr>
          <p:spPr>
            <a:xfrm>
              <a:off x="2508400" y="3458875"/>
              <a:ext cx="120775" cy="79675"/>
            </a:xfrm>
            <a:custGeom>
              <a:rect b="b" l="l" r="r" t="t"/>
              <a:pathLst>
                <a:path extrusionOk="0" h="3187" w="4831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"/>
            <p:cNvSpPr/>
            <p:nvPr/>
          </p:nvSpPr>
          <p:spPr>
            <a:xfrm>
              <a:off x="2516925" y="3471425"/>
              <a:ext cx="120675" cy="80800"/>
            </a:xfrm>
            <a:custGeom>
              <a:rect b="b" l="l" r="r" t="t"/>
              <a:pathLst>
                <a:path extrusionOk="0" h="3232" w="4827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"/>
            <p:cNvSpPr/>
            <p:nvPr/>
          </p:nvSpPr>
          <p:spPr>
            <a:xfrm>
              <a:off x="2525750" y="3483925"/>
              <a:ext cx="121375" cy="81325"/>
            </a:xfrm>
            <a:custGeom>
              <a:rect b="b" l="l" r="r" t="t"/>
              <a:pathLst>
                <a:path extrusionOk="0" h="3253" w="4855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"/>
            <p:cNvSpPr/>
            <p:nvPr/>
          </p:nvSpPr>
          <p:spPr>
            <a:xfrm>
              <a:off x="2536175" y="3495550"/>
              <a:ext cx="121225" cy="82375"/>
            </a:xfrm>
            <a:custGeom>
              <a:rect b="b" l="l" r="r" t="t"/>
              <a:pathLst>
                <a:path extrusionOk="0" h="3295" w="4849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"/>
            <p:cNvSpPr/>
            <p:nvPr/>
          </p:nvSpPr>
          <p:spPr>
            <a:xfrm>
              <a:off x="2546725" y="3507250"/>
              <a:ext cx="120950" cy="83425"/>
            </a:xfrm>
            <a:custGeom>
              <a:rect b="b" l="l" r="r" t="t"/>
              <a:pathLst>
                <a:path extrusionOk="0" h="3337" w="4838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"/>
            <p:cNvSpPr/>
            <p:nvPr/>
          </p:nvSpPr>
          <p:spPr>
            <a:xfrm>
              <a:off x="2557875" y="3518700"/>
              <a:ext cx="121525" cy="83875"/>
            </a:xfrm>
            <a:custGeom>
              <a:rect b="b" l="l" r="r" t="t"/>
              <a:pathLst>
                <a:path extrusionOk="0" h="3355" w="4861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"/>
            <p:cNvSpPr/>
            <p:nvPr/>
          </p:nvSpPr>
          <p:spPr>
            <a:xfrm>
              <a:off x="2570325" y="3529425"/>
              <a:ext cx="121250" cy="84875"/>
            </a:xfrm>
            <a:custGeom>
              <a:rect b="b" l="l" r="r" t="t"/>
              <a:pathLst>
                <a:path extrusionOk="0" h="3395" w="485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"/>
            <p:cNvSpPr/>
            <p:nvPr/>
          </p:nvSpPr>
          <p:spPr>
            <a:xfrm>
              <a:off x="2582900" y="3540250"/>
              <a:ext cx="120875" cy="85875"/>
            </a:xfrm>
            <a:custGeom>
              <a:rect b="b" l="l" r="r" t="t"/>
              <a:pathLst>
                <a:path extrusionOk="0" h="3435" w="4835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"/>
            <p:cNvSpPr/>
            <p:nvPr/>
          </p:nvSpPr>
          <p:spPr>
            <a:xfrm>
              <a:off x="2596425" y="3550550"/>
              <a:ext cx="121300" cy="86250"/>
            </a:xfrm>
            <a:custGeom>
              <a:rect b="b" l="l" r="r" t="t"/>
              <a:pathLst>
                <a:path extrusionOk="0" h="3450" w="4852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"/>
            <p:cNvSpPr/>
            <p:nvPr/>
          </p:nvSpPr>
          <p:spPr>
            <a:xfrm>
              <a:off x="2610950" y="3560300"/>
              <a:ext cx="120875" cy="87225"/>
            </a:xfrm>
            <a:custGeom>
              <a:rect b="b" l="l" r="r" t="t"/>
              <a:pathLst>
                <a:path extrusionOk="0" h="3489" w="4835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"/>
            <p:cNvSpPr/>
            <p:nvPr/>
          </p:nvSpPr>
          <p:spPr>
            <a:xfrm>
              <a:off x="2625575" y="3570150"/>
              <a:ext cx="120600" cy="88025"/>
            </a:xfrm>
            <a:custGeom>
              <a:rect b="b" l="l" r="r" t="t"/>
              <a:pathLst>
                <a:path extrusionOk="0" h="3521" w="4824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"/>
            <p:cNvSpPr/>
            <p:nvPr/>
          </p:nvSpPr>
          <p:spPr>
            <a:xfrm>
              <a:off x="2641500" y="3579225"/>
              <a:ext cx="120625" cy="88525"/>
            </a:xfrm>
            <a:custGeom>
              <a:rect b="b" l="l" r="r" t="t"/>
              <a:pathLst>
                <a:path extrusionOk="0" h="3541" w="4825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"/>
            <p:cNvSpPr/>
            <p:nvPr/>
          </p:nvSpPr>
          <p:spPr>
            <a:xfrm>
              <a:off x="2658100" y="3587975"/>
              <a:ext cx="120075" cy="89375"/>
            </a:xfrm>
            <a:custGeom>
              <a:rect b="b" l="l" r="r" t="t"/>
              <a:pathLst>
                <a:path extrusionOk="0" h="3575" w="4803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"/>
            <p:cNvSpPr/>
            <p:nvPr/>
          </p:nvSpPr>
          <p:spPr>
            <a:xfrm>
              <a:off x="2674850" y="3596800"/>
              <a:ext cx="119900" cy="89925"/>
            </a:xfrm>
            <a:custGeom>
              <a:rect b="b" l="l" r="r" t="t"/>
              <a:pathLst>
                <a:path extrusionOk="0" h="3597" w="4796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"/>
            <p:cNvSpPr/>
            <p:nvPr/>
          </p:nvSpPr>
          <p:spPr>
            <a:xfrm>
              <a:off x="2693150" y="3604575"/>
              <a:ext cx="119525" cy="90525"/>
            </a:xfrm>
            <a:custGeom>
              <a:rect b="b" l="l" r="r" t="t"/>
              <a:pathLst>
                <a:path extrusionOk="0" h="3621" w="4781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"/>
            <p:cNvSpPr/>
            <p:nvPr/>
          </p:nvSpPr>
          <p:spPr>
            <a:xfrm>
              <a:off x="2711900" y="3612250"/>
              <a:ext cx="118775" cy="91325"/>
            </a:xfrm>
            <a:custGeom>
              <a:rect b="b" l="l" r="r" t="t"/>
              <a:pathLst>
                <a:path extrusionOk="0" h="3653" w="4751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"/>
            <p:cNvSpPr/>
            <p:nvPr/>
          </p:nvSpPr>
          <p:spPr>
            <a:xfrm>
              <a:off x="2730775" y="3619950"/>
              <a:ext cx="118675" cy="91600"/>
            </a:xfrm>
            <a:custGeom>
              <a:rect b="b" l="l" r="r" t="t"/>
              <a:pathLst>
                <a:path extrusionOk="0" h="3664" w="4747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"/>
            <p:cNvSpPr/>
            <p:nvPr/>
          </p:nvSpPr>
          <p:spPr>
            <a:xfrm>
              <a:off x="2751400" y="3626450"/>
              <a:ext cx="117950" cy="92250"/>
            </a:xfrm>
            <a:custGeom>
              <a:rect b="b" l="l" r="r" t="t"/>
              <a:pathLst>
                <a:path extrusionOk="0" h="3690" w="4718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"/>
            <p:cNvSpPr/>
            <p:nvPr/>
          </p:nvSpPr>
          <p:spPr>
            <a:xfrm>
              <a:off x="2772300" y="3632925"/>
              <a:ext cx="117025" cy="93025"/>
            </a:xfrm>
            <a:custGeom>
              <a:rect b="b" l="l" r="r" t="t"/>
              <a:pathLst>
                <a:path extrusionOk="0" h="3721" w="4681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"/>
            <p:cNvSpPr/>
            <p:nvPr/>
          </p:nvSpPr>
          <p:spPr>
            <a:xfrm>
              <a:off x="2793425" y="3639400"/>
              <a:ext cx="116850" cy="93075"/>
            </a:xfrm>
            <a:custGeom>
              <a:rect b="b" l="l" r="r" t="t"/>
              <a:pathLst>
                <a:path extrusionOk="0" h="3723" w="4674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"/>
            <p:cNvSpPr/>
            <p:nvPr/>
          </p:nvSpPr>
          <p:spPr>
            <a:xfrm>
              <a:off x="2816300" y="3644600"/>
              <a:ext cx="115875" cy="93775"/>
            </a:xfrm>
            <a:custGeom>
              <a:rect b="b" l="l" r="r" t="t"/>
              <a:pathLst>
                <a:path extrusionOk="0" h="3751" w="4635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"/>
            <p:cNvSpPr/>
            <p:nvPr/>
          </p:nvSpPr>
          <p:spPr>
            <a:xfrm>
              <a:off x="2829875" y="3647675"/>
              <a:ext cx="115275" cy="94175"/>
            </a:xfrm>
            <a:custGeom>
              <a:rect b="b" l="l" r="r" t="t"/>
              <a:pathLst>
                <a:path extrusionOk="0" h="3767" w="4611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"/>
            <p:cNvSpPr/>
            <p:nvPr/>
          </p:nvSpPr>
          <p:spPr>
            <a:xfrm>
              <a:off x="2853000" y="3653000"/>
              <a:ext cx="114500" cy="94550"/>
            </a:xfrm>
            <a:custGeom>
              <a:rect b="b" l="l" r="r" t="t"/>
              <a:pathLst>
                <a:path extrusionOk="0" h="3782" w="458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"/>
            <p:cNvSpPr/>
            <p:nvPr/>
          </p:nvSpPr>
          <p:spPr>
            <a:xfrm>
              <a:off x="2877500" y="3657275"/>
              <a:ext cx="113800" cy="94750"/>
            </a:xfrm>
            <a:custGeom>
              <a:rect b="b" l="l" r="r" t="t"/>
              <a:pathLst>
                <a:path extrusionOk="0" h="3790" w="4552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"/>
            <p:cNvSpPr/>
            <p:nvPr/>
          </p:nvSpPr>
          <p:spPr>
            <a:xfrm>
              <a:off x="2902600" y="3661225"/>
              <a:ext cx="112600" cy="95350"/>
            </a:xfrm>
            <a:custGeom>
              <a:rect b="b" l="l" r="r" t="t"/>
              <a:pathLst>
                <a:path extrusionOk="0" h="3814" w="4504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"/>
            <p:cNvSpPr/>
            <p:nvPr/>
          </p:nvSpPr>
          <p:spPr>
            <a:xfrm>
              <a:off x="2927850" y="3665250"/>
              <a:ext cx="111750" cy="95475"/>
            </a:xfrm>
            <a:custGeom>
              <a:rect b="b" l="l" r="r" t="t"/>
              <a:pathLst>
                <a:path extrusionOk="0" h="3819" w="447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"/>
            <p:cNvSpPr/>
            <p:nvPr/>
          </p:nvSpPr>
          <p:spPr>
            <a:xfrm>
              <a:off x="2954575" y="3668075"/>
              <a:ext cx="110775" cy="95725"/>
            </a:xfrm>
            <a:custGeom>
              <a:rect b="b" l="l" r="r" t="t"/>
              <a:pathLst>
                <a:path extrusionOk="0" h="3829" w="4431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"/>
            <p:cNvSpPr/>
            <p:nvPr/>
          </p:nvSpPr>
          <p:spPr>
            <a:xfrm>
              <a:off x="2981775" y="3670700"/>
              <a:ext cx="109425" cy="96225"/>
            </a:xfrm>
            <a:custGeom>
              <a:rect b="b" l="l" r="r" t="t"/>
              <a:pathLst>
                <a:path extrusionOk="0" h="3849" w="4377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"/>
            <p:cNvSpPr/>
            <p:nvPr/>
          </p:nvSpPr>
          <p:spPr>
            <a:xfrm>
              <a:off x="3009125" y="3673375"/>
              <a:ext cx="108500" cy="96200"/>
            </a:xfrm>
            <a:custGeom>
              <a:rect b="b" l="l" r="r" t="t"/>
              <a:pathLst>
                <a:path extrusionOk="0" h="3848" w="434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"/>
            <p:cNvSpPr/>
            <p:nvPr/>
          </p:nvSpPr>
          <p:spPr>
            <a:xfrm>
              <a:off x="3037975" y="3674800"/>
              <a:ext cx="107300" cy="96375"/>
            </a:xfrm>
            <a:custGeom>
              <a:rect b="b" l="l" r="r" t="t"/>
              <a:pathLst>
                <a:path extrusionOk="0" h="3855" w="4292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"/>
            <p:cNvSpPr/>
            <p:nvPr/>
          </p:nvSpPr>
          <p:spPr>
            <a:xfrm>
              <a:off x="3067225" y="3676025"/>
              <a:ext cx="105825" cy="96750"/>
            </a:xfrm>
            <a:custGeom>
              <a:rect b="b" l="l" r="r" t="t"/>
              <a:pathLst>
                <a:path extrusionOk="0" h="3870" w="4233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"/>
            <p:cNvSpPr/>
            <p:nvPr/>
          </p:nvSpPr>
          <p:spPr>
            <a:xfrm>
              <a:off x="3096650" y="3677300"/>
              <a:ext cx="104725" cy="96725"/>
            </a:xfrm>
            <a:custGeom>
              <a:rect b="b" l="l" r="r" t="t"/>
              <a:pathLst>
                <a:path extrusionOk="0" h="3869" w="4189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"/>
            <p:cNvSpPr/>
            <p:nvPr/>
          </p:nvSpPr>
          <p:spPr>
            <a:xfrm>
              <a:off x="3127500" y="3677200"/>
              <a:ext cx="103375" cy="96800"/>
            </a:xfrm>
            <a:custGeom>
              <a:rect b="b" l="l" r="r" t="t"/>
              <a:pathLst>
                <a:path extrusionOk="0" h="3872" w="4135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"/>
            <p:cNvSpPr/>
            <p:nvPr/>
          </p:nvSpPr>
          <p:spPr>
            <a:xfrm>
              <a:off x="3158775" y="3677000"/>
              <a:ext cx="101675" cy="97075"/>
            </a:xfrm>
            <a:custGeom>
              <a:rect b="b" l="l" r="r" t="t"/>
              <a:pathLst>
                <a:path extrusionOk="0" h="3883" w="4067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"/>
            <p:cNvSpPr/>
            <p:nvPr/>
          </p:nvSpPr>
          <p:spPr>
            <a:xfrm>
              <a:off x="3190225" y="3676400"/>
              <a:ext cx="100400" cy="97850"/>
            </a:xfrm>
            <a:custGeom>
              <a:rect b="b" l="l" r="r" t="t"/>
              <a:pathLst>
                <a:path extrusionOk="0" h="3914" w="4016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"/>
            <p:cNvSpPr/>
            <p:nvPr/>
          </p:nvSpPr>
          <p:spPr>
            <a:xfrm>
              <a:off x="3223025" y="3674725"/>
              <a:ext cx="98825" cy="98125"/>
            </a:xfrm>
            <a:custGeom>
              <a:rect b="b" l="l" r="r" t="t"/>
              <a:pathLst>
                <a:path extrusionOk="0" h="3925" w="3953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"/>
            <p:cNvSpPr/>
            <p:nvPr/>
          </p:nvSpPr>
          <p:spPr>
            <a:xfrm>
              <a:off x="3256225" y="3673075"/>
              <a:ext cx="96975" cy="98275"/>
            </a:xfrm>
            <a:custGeom>
              <a:rect b="b" l="l" r="r" t="t"/>
              <a:pathLst>
                <a:path extrusionOk="0" h="3931" w="3879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1"/>
            <p:cNvSpPr/>
            <p:nvPr/>
          </p:nvSpPr>
          <p:spPr>
            <a:xfrm>
              <a:off x="3289575" y="3670900"/>
              <a:ext cx="95575" cy="98975"/>
            </a:xfrm>
            <a:custGeom>
              <a:rect b="b" l="l" r="r" t="t"/>
              <a:pathLst>
                <a:path extrusionOk="0" h="3959" w="3823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"/>
            <p:cNvSpPr/>
            <p:nvPr/>
          </p:nvSpPr>
          <p:spPr>
            <a:xfrm>
              <a:off x="3324300" y="3667750"/>
              <a:ext cx="93725" cy="99175"/>
            </a:xfrm>
            <a:custGeom>
              <a:rect b="b" l="l" r="r" t="t"/>
              <a:pathLst>
                <a:path extrusionOk="0" h="3967" w="3749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"/>
            <p:cNvSpPr/>
            <p:nvPr/>
          </p:nvSpPr>
          <p:spPr>
            <a:xfrm>
              <a:off x="3359350" y="3664600"/>
              <a:ext cx="91675" cy="99200"/>
            </a:xfrm>
            <a:custGeom>
              <a:rect b="b" l="l" r="r" t="t"/>
              <a:pathLst>
                <a:path extrusionOk="0" h="3968" w="3667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"/>
            <p:cNvSpPr/>
            <p:nvPr/>
          </p:nvSpPr>
          <p:spPr>
            <a:xfrm>
              <a:off x="3394550" y="3660850"/>
              <a:ext cx="90125" cy="99850"/>
            </a:xfrm>
            <a:custGeom>
              <a:rect b="b" l="l" r="r" t="t"/>
              <a:pathLst>
                <a:path extrusionOk="0" h="3994" w="3605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"/>
            <p:cNvSpPr/>
            <p:nvPr/>
          </p:nvSpPr>
          <p:spPr>
            <a:xfrm>
              <a:off x="3431075" y="3656175"/>
              <a:ext cx="88050" cy="99875"/>
            </a:xfrm>
            <a:custGeom>
              <a:rect b="b" l="l" r="r" t="t"/>
              <a:pathLst>
                <a:path extrusionOk="0" h="3995" w="3522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"/>
            <p:cNvSpPr/>
            <p:nvPr/>
          </p:nvSpPr>
          <p:spPr>
            <a:xfrm>
              <a:off x="3467825" y="3651550"/>
              <a:ext cx="85875" cy="99775"/>
            </a:xfrm>
            <a:custGeom>
              <a:rect b="b" l="l" r="r" t="t"/>
              <a:pathLst>
                <a:path extrusionOk="0" h="3991" w="3435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"/>
            <p:cNvSpPr/>
            <p:nvPr/>
          </p:nvSpPr>
          <p:spPr>
            <a:xfrm>
              <a:off x="3504825" y="3646150"/>
              <a:ext cx="84125" cy="100325"/>
            </a:xfrm>
            <a:custGeom>
              <a:rect b="b" l="l" r="r" t="t"/>
              <a:pathLst>
                <a:path extrusionOk="0" h="4013" w="3365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"/>
            <p:cNvSpPr/>
            <p:nvPr/>
          </p:nvSpPr>
          <p:spPr>
            <a:xfrm>
              <a:off x="3543025" y="3640000"/>
              <a:ext cx="81850" cy="100150"/>
            </a:xfrm>
            <a:custGeom>
              <a:rect b="b" l="l" r="r" t="t"/>
              <a:pathLst>
                <a:path extrusionOk="0" h="4006" w="3274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1"/>
            <p:cNvSpPr/>
            <p:nvPr/>
          </p:nvSpPr>
          <p:spPr>
            <a:xfrm>
              <a:off x="3581400" y="3633850"/>
              <a:ext cx="79500" cy="99950"/>
            </a:xfrm>
            <a:custGeom>
              <a:rect b="b" l="l" r="r" t="t"/>
              <a:pathLst>
                <a:path extrusionOk="0" h="3998" w="318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1"/>
            <p:cNvSpPr/>
            <p:nvPr/>
          </p:nvSpPr>
          <p:spPr>
            <a:xfrm>
              <a:off x="3620100" y="3626775"/>
              <a:ext cx="77600" cy="100375"/>
            </a:xfrm>
            <a:custGeom>
              <a:rect b="b" l="l" r="r" t="t"/>
              <a:pathLst>
                <a:path extrusionOk="0" h="4015" w="3104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"/>
            <p:cNvSpPr/>
            <p:nvPr/>
          </p:nvSpPr>
          <p:spPr>
            <a:xfrm>
              <a:off x="3659800" y="3619125"/>
              <a:ext cx="75150" cy="100050"/>
            </a:xfrm>
            <a:custGeom>
              <a:rect b="b" l="l" r="r" t="t"/>
              <a:pathLst>
                <a:path extrusionOk="0" h="4002" w="3006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"/>
            <p:cNvSpPr/>
            <p:nvPr/>
          </p:nvSpPr>
          <p:spPr>
            <a:xfrm>
              <a:off x="3699675" y="3611475"/>
              <a:ext cx="72650" cy="99725"/>
            </a:xfrm>
            <a:custGeom>
              <a:rect b="b" l="l" r="r" t="t"/>
              <a:pathLst>
                <a:path extrusionOk="0" h="3989" w="2906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"/>
            <p:cNvSpPr/>
            <p:nvPr/>
          </p:nvSpPr>
          <p:spPr>
            <a:xfrm>
              <a:off x="3739975" y="3602725"/>
              <a:ext cx="70500" cy="99975"/>
            </a:xfrm>
            <a:custGeom>
              <a:rect b="b" l="l" r="r" t="t"/>
              <a:pathLst>
                <a:path extrusionOk="0" h="3999" w="282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"/>
            <p:cNvSpPr/>
            <p:nvPr/>
          </p:nvSpPr>
          <p:spPr>
            <a:xfrm>
              <a:off x="3781025" y="3593575"/>
              <a:ext cx="67950" cy="99550"/>
            </a:xfrm>
            <a:custGeom>
              <a:rect b="b" l="l" r="r" t="t"/>
              <a:pathLst>
                <a:path extrusionOk="0" h="3982" w="2718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"/>
            <p:cNvSpPr/>
            <p:nvPr/>
          </p:nvSpPr>
          <p:spPr>
            <a:xfrm>
              <a:off x="3822225" y="3584450"/>
              <a:ext cx="65300" cy="99075"/>
            </a:xfrm>
            <a:custGeom>
              <a:rect b="b" l="l" r="r" t="t"/>
              <a:pathLst>
                <a:path extrusionOk="0" h="3963" w="2612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"/>
            <p:cNvSpPr/>
            <p:nvPr/>
          </p:nvSpPr>
          <p:spPr>
            <a:xfrm>
              <a:off x="3863900" y="3574000"/>
              <a:ext cx="63025" cy="99200"/>
            </a:xfrm>
            <a:custGeom>
              <a:rect b="b" l="l" r="r" t="t"/>
              <a:pathLst>
                <a:path extrusionOk="0" h="3968" w="2521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"/>
            <p:cNvSpPr/>
            <p:nvPr/>
          </p:nvSpPr>
          <p:spPr>
            <a:xfrm>
              <a:off x="3906150" y="3563375"/>
              <a:ext cx="60300" cy="98625"/>
            </a:xfrm>
            <a:custGeom>
              <a:rect b="b" l="l" r="r" t="t"/>
              <a:pathLst>
                <a:path extrusionOk="0" h="3945" w="2412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"/>
            <p:cNvSpPr/>
            <p:nvPr/>
          </p:nvSpPr>
          <p:spPr>
            <a:xfrm>
              <a:off x="3948525" y="3552700"/>
              <a:ext cx="57600" cy="98100"/>
            </a:xfrm>
            <a:custGeom>
              <a:rect b="b" l="l" r="r" t="t"/>
              <a:pathLst>
                <a:path extrusionOk="0" h="3924" w="2304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1"/>
            <p:cNvSpPr/>
            <p:nvPr/>
          </p:nvSpPr>
          <p:spPr>
            <a:xfrm>
              <a:off x="3991425" y="3540650"/>
              <a:ext cx="55100" cy="98000"/>
            </a:xfrm>
            <a:custGeom>
              <a:rect b="b" l="l" r="r" t="t"/>
              <a:pathLst>
                <a:path extrusionOk="0" h="3920" w="2204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"/>
            <p:cNvSpPr/>
            <p:nvPr/>
          </p:nvSpPr>
          <p:spPr>
            <a:xfrm>
              <a:off x="4034700" y="3528600"/>
              <a:ext cx="52275" cy="97300"/>
            </a:xfrm>
            <a:custGeom>
              <a:rect b="b" l="l" r="r" t="t"/>
              <a:pathLst>
                <a:path extrusionOk="0" h="3892" w="2091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"/>
            <p:cNvSpPr/>
            <p:nvPr/>
          </p:nvSpPr>
          <p:spPr>
            <a:xfrm>
              <a:off x="4078100" y="3516225"/>
              <a:ext cx="49575" cy="96900"/>
            </a:xfrm>
            <a:custGeom>
              <a:rect b="b" l="l" r="r" t="t"/>
              <a:pathLst>
                <a:path extrusionOk="0" h="3876" w="1983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"/>
            <p:cNvSpPr/>
            <p:nvPr/>
          </p:nvSpPr>
          <p:spPr>
            <a:xfrm>
              <a:off x="4122025" y="3502775"/>
              <a:ext cx="46800" cy="96425"/>
            </a:xfrm>
            <a:custGeom>
              <a:rect b="b" l="l" r="r" t="t"/>
              <a:pathLst>
                <a:path extrusionOk="0" h="3857" w="1872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"/>
            <p:cNvSpPr/>
            <p:nvPr/>
          </p:nvSpPr>
          <p:spPr>
            <a:xfrm>
              <a:off x="4166175" y="3489350"/>
              <a:ext cx="43900" cy="95550"/>
            </a:xfrm>
            <a:custGeom>
              <a:rect b="b" l="l" r="r" t="t"/>
              <a:pathLst>
                <a:path extrusionOk="0" h="3822" w="1756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"/>
            <p:cNvSpPr/>
            <p:nvPr/>
          </p:nvSpPr>
          <p:spPr>
            <a:xfrm>
              <a:off x="4210425" y="3475350"/>
              <a:ext cx="41150" cy="95225"/>
            </a:xfrm>
            <a:custGeom>
              <a:rect b="b" l="l" r="r" t="t"/>
              <a:pathLst>
                <a:path extrusionOk="0" h="3809" w="1646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1"/>
            <p:cNvSpPr/>
            <p:nvPr/>
          </p:nvSpPr>
          <p:spPr>
            <a:xfrm>
              <a:off x="4326475" y="3436750"/>
              <a:ext cx="33550" cy="93050"/>
            </a:xfrm>
            <a:custGeom>
              <a:rect b="b" l="l" r="r" t="t"/>
              <a:pathLst>
                <a:path extrusionOk="0" h="3722" w="1342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"/>
            <p:cNvSpPr/>
            <p:nvPr/>
          </p:nvSpPr>
          <p:spPr>
            <a:xfrm>
              <a:off x="4371625" y="3420650"/>
              <a:ext cx="30600" cy="92325"/>
            </a:xfrm>
            <a:custGeom>
              <a:rect b="b" l="l" r="r" t="t"/>
              <a:pathLst>
                <a:path extrusionOk="0" h="3693" w="1224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"/>
            <p:cNvSpPr/>
            <p:nvPr/>
          </p:nvSpPr>
          <p:spPr>
            <a:xfrm>
              <a:off x="4416900" y="3404525"/>
              <a:ext cx="27600" cy="91275"/>
            </a:xfrm>
            <a:custGeom>
              <a:rect b="b" l="l" r="r" t="t"/>
              <a:pathLst>
                <a:path extrusionOk="0" h="3651" w="1104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"/>
            <p:cNvSpPr/>
            <p:nvPr/>
          </p:nvSpPr>
          <p:spPr>
            <a:xfrm>
              <a:off x="4462275" y="3387950"/>
              <a:ext cx="24575" cy="90625"/>
            </a:xfrm>
            <a:custGeom>
              <a:rect b="b" l="l" r="r" t="t"/>
              <a:pathLst>
                <a:path extrusionOk="0" h="3625" w="983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"/>
            <p:cNvSpPr/>
            <p:nvPr/>
          </p:nvSpPr>
          <p:spPr>
            <a:xfrm>
              <a:off x="4507825" y="3370600"/>
              <a:ext cx="21525" cy="89525"/>
            </a:xfrm>
            <a:custGeom>
              <a:rect b="b" l="l" r="r" t="t"/>
              <a:pathLst>
                <a:path extrusionOk="0" h="3581" w="861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"/>
            <p:cNvSpPr/>
            <p:nvPr/>
          </p:nvSpPr>
          <p:spPr>
            <a:xfrm>
              <a:off x="4552550" y="3353250"/>
              <a:ext cx="21625" cy="88350"/>
            </a:xfrm>
            <a:custGeom>
              <a:rect b="b" l="l" r="r" t="t"/>
              <a:pathLst>
                <a:path extrusionOk="0" h="3534" w="865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1"/>
            <p:cNvSpPr/>
            <p:nvPr/>
          </p:nvSpPr>
          <p:spPr>
            <a:xfrm>
              <a:off x="4595125" y="3335175"/>
              <a:ext cx="24700" cy="87675"/>
            </a:xfrm>
            <a:custGeom>
              <a:rect b="b" l="l" r="r" t="t"/>
              <a:pathLst>
                <a:path extrusionOk="0" h="3507" w="988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"/>
            <p:cNvSpPr/>
            <p:nvPr/>
          </p:nvSpPr>
          <p:spPr>
            <a:xfrm>
              <a:off x="4637675" y="3316650"/>
              <a:ext cx="27875" cy="86400"/>
            </a:xfrm>
            <a:custGeom>
              <a:rect b="b" l="l" r="r" t="t"/>
              <a:pathLst>
                <a:path extrusionOk="0" h="3456" w="1115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"/>
            <p:cNvSpPr/>
            <p:nvPr/>
          </p:nvSpPr>
          <p:spPr>
            <a:xfrm>
              <a:off x="4680325" y="3298150"/>
              <a:ext cx="30975" cy="85050"/>
            </a:xfrm>
            <a:custGeom>
              <a:rect b="b" l="l" r="r" t="t"/>
              <a:pathLst>
                <a:path extrusionOk="0" h="3402" w="1239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"/>
            <p:cNvSpPr/>
            <p:nvPr/>
          </p:nvSpPr>
          <p:spPr>
            <a:xfrm>
              <a:off x="4722925" y="3278725"/>
              <a:ext cx="34025" cy="84225"/>
            </a:xfrm>
            <a:custGeom>
              <a:rect b="b" l="l" r="r" t="t"/>
              <a:pathLst>
                <a:path extrusionOk="0" h="3369" w="1361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"/>
            <p:cNvSpPr/>
            <p:nvPr/>
          </p:nvSpPr>
          <p:spPr>
            <a:xfrm>
              <a:off x="4765475" y="3259075"/>
              <a:ext cx="37100" cy="82850"/>
            </a:xfrm>
            <a:custGeom>
              <a:rect b="b" l="l" r="r" t="t"/>
              <a:pathLst>
                <a:path extrusionOk="0" h="3314" w="1484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"/>
            <p:cNvSpPr/>
            <p:nvPr/>
          </p:nvSpPr>
          <p:spPr>
            <a:xfrm>
              <a:off x="4808050" y="3239425"/>
              <a:ext cx="40200" cy="81475"/>
            </a:xfrm>
            <a:custGeom>
              <a:rect b="b" l="l" r="r" t="t"/>
              <a:pathLst>
                <a:path extrusionOk="0" h="3259" w="1608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"/>
            <p:cNvSpPr/>
            <p:nvPr/>
          </p:nvSpPr>
          <p:spPr>
            <a:xfrm>
              <a:off x="4850475" y="3218750"/>
              <a:ext cx="43125" cy="80475"/>
            </a:xfrm>
            <a:custGeom>
              <a:rect b="b" l="l" r="r" t="t"/>
              <a:pathLst>
                <a:path extrusionOk="0" h="3219" w="1725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"/>
            <p:cNvSpPr/>
            <p:nvPr/>
          </p:nvSpPr>
          <p:spPr>
            <a:xfrm>
              <a:off x="4892800" y="3198100"/>
              <a:ext cx="46200" cy="78975"/>
            </a:xfrm>
            <a:custGeom>
              <a:rect b="b" l="l" r="r" t="t"/>
              <a:pathLst>
                <a:path extrusionOk="0" h="3159" w="1848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"/>
            <p:cNvSpPr/>
            <p:nvPr/>
          </p:nvSpPr>
          <p:spPr>
            <a:xfrm>
              <a:off x="4935125" y="3177225"/>
              <a:ext cx="49175" cy="77700"/>
            </a:xfrm>
            <a:custGeom>
              <a:rect b="b" l="l" r="r" t="t"/>
              <a:pathLst>
                <a:path extrusionOk="0" h="3108" w="1967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"/>
            <p:cNvSpPr/>
            <p:nvPr/>
          </p:nvSpPr>
          <p:spPr>
            <a:xfrm>
              <a:off x="4977125" y="3155575"/>
              <a:ext cx="52125" cy="76375"/>
            </a:xfrm>
            <a:custGeom>
              <a:rect b="b" l="l" r="r" t="t"/>
              <a:pathLst>
                <a:path extrusionOk="0" h="3055" w="2085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"/>
            <p:cNvSpPr/>
            <p:nvPr/>
          </p:nvSpPr>
          <p:spPr>
            <a:xfrm>
              <a:off x="5019025" y="3133975"/>
              <a:ext cx="55150" cy="74825"/>
            </a:xfrm>
            <a:custGeom>
              <a:rect b="b" l="l" r="r" t="t"/>
              <a:pathLst>
                <a:path extrusionOk="0" h="2993" w="2206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1"/>
            <p:cNvSpPr/>
            <p:nvPr/>
          </p:nvSpPr>
          <p:spPr>
            <a:xfrm>
              <a:off x="5060950" y="3112000"/>
              <a:ext cx="57900" cy="73600"/>
            </a:xfrm>
            <a:custGeom>
              <a:rect b="b" l="l" r="r" t="t"/>
              <a:pathLst>
                <a:path extrusionOk="0" h="2944" w="2316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1"/>
            <p:cNvSpPr/>
            <p:nvPr/>
          </p:nvSpPr>
          <p:spPr>
            <a:xfrm>
              <a:off x="5102300" y="3089500"/>
              <a:ext cx="60900" cy="71975"/>
            </a:xfrm>
            <a:custGeom>
              <a:rect b="b" l="l" r="r" t="t"/>
              <a:pathLst>
                <a:path extrusionOk="0" h="2879" w="2436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1"/>
            <p:cNvSpPr/>
            <p:nvPr/>
          </p:nvSpPr>
          <p:spPr>
            <a:xfrm>
              <a:off x="5143625" y="3067050"/>
              <a:ext cx="63875" cy="70300"/>
            </a:xfrm>
            <a:custGeom>
              <a:rect b="b" l="l" r="r" t="t"/>
              <a:pathLst>
                <a:path extrusionOk="0" h="2812" w="2555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1"/>
            <p:cNvSpPr/>
            <p:nvPr/>
          </p:nvSpPr>
          <p:spPr>
            <a:xfrm>
              <a:off x="5184825" y="3044050"/>
              <a:ext cx="66500" cy="69025"/>
            </a:xfrm>
            <a:custGeom>
              <a:rect b="b" l="l" r="r" t="t"/>
              <a:pathLst>
                <a:path extrusionOk="0" h="2761" w="266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1"/>
            <p:cNvSpPr/>
            <p:nvPr/>
          </p:nvSpPr>
          <p:spPr>
            <a:xfrm>
              <a:off x="5225425" y="3020800"/>
              <a:ext cx="69425" cy="67275"/>
            </a:xfrm>
            <a:custGeom>
              <a:rect b="b" l="l" r="r" t="t"/>
              <a:pathLst>
                <a:path extrusionOk="0" h="2691" w="2777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1"/>
            <p:cNvSpPr/>
            <p:nvPr/>
          </p:nvSpPr>
          <p:spPr>
            <a:xfrm>
              <a:off x="5266025" y="2997575"/>
              <a:ext cx="72325" cy="65550"/>
            </a:xfrm>
            <a:custGeom>
              <a:rect b="b" l="l" r="r" t="t"/>
              <a:pathLst>
                <a:path extrusionOk="0" h="2622" w="2893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1"/>
            <p:cNvSpPr/>
            <p:nvPr/>
          </p:nvSpPr>
          <p:spPr>
            <a:xfrm>
              <a:off x="5306275" y="2973700"/>
              <a:ext cx="74775" cy="64175"/>
            </a:xfrm>
            <a:custGeom>
              <a:rect b="b" l="l" r="r" t="t"/>
              <a:pathLst>
                <a:path extrusionOk="0" h="2567" w="2991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1"/>
            <p:cNvSpPr/>
            <p:nvPr/>
          </p:nvSpPr>
          <p:spPr>
            <a:xfrm>
              <a:off x="5346000" y="2949775"/>
              <a:ext cx="77600" cy="62375"/>
            </a:xfrm>
            <a:custGeom>
              <a:rect b="b" l="l" r="r" t="t"/>
              <a:pathLst>
                <a:path extrusionOk="0" h="2495" w="3104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1"/>
            <p:cNvSpPr/>
            <p:nvPr/>
          </p:nvSpPr>
          <p:spPr>
            <a:xfrm>
              <a:off x="5385675" y="2925850"/>
              <a:ext cx="80350" cy="60625"/>
            </a:xfrm>
            <a:custGeom>
              <a:rect b="b" l="l" r="r" t="t"/>
              <a:pathLst>
                <a:path extrusionOk="0" h="2425" w="3214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1"/>
            <p:cNvSpPr/>
            <p:nvPr/>
          </p:nvSpPr>
          <p:spPr>
            <a:xfrm>
              <a:off x="5424775" y="2901300"/>
              <a:ext cx="82700" cy="59075"/>
            </a:xfrm>
            <a:custGeom>
              <a:rect b="b" l="l" r="r" t="t"/>
              <a:pathLst>
                <a:path extrusionOk="0" h="2363" w="3308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"/>
            <p:cNvSpPr/>
            <p:nvPr/>
          </p:nvSpPr>
          <p:spPr>
            <a:xfrm>
              <a:off x="5463425" y="2876775"/>
              <a:ext cx="85425" cy="57275"/>
            </a:xfrm>
            <a:custGeom>
              <a:rect b="b" l="l" r="r" t="t"/>
              <a:pathLst>
                <a:path extrusionOk="0" h="2291" w="3417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"/>
            <p:cNvSpPr/>
            <p:nvPr/>
          </p:nvSpPr>
          <p:spPr>
            <a:xfrm>
              <a:off x="5502050" y="2852175"/>
              <a:ext cx="87825" cy="55575"/>
            </a:xfrm>
            <a:custGeom>
              <a:rect b="b" l="l" r="r" t="t"/>
              <a:pathLst>
                <a:path extrusionOk="0" h="2223" w="3513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"/>
            <p:cNvSpPr/>
            <p:nvPr/>
          </p:nvSpPr>
          <p:spPr>
            <a:xfrm>
              <a:off x="5539775" y="2827125"/>
              <a:ext cx="90225" cy="53850"/>
            </a:xfrm>
            <a:custGeom>
              <a:rect b="b" l="l" r="r" t="t"/>
              <a:pathLst>
                <a:path extrusionOk="0" h="2154" w="3609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1"/>
            <p:cNvSpPr/>
            <p:nvPr/>
          </p:nvSpPr>
          <p:spPr>
            <a:xfrm>
              <a:off x="5577225" y="2802175"/>
              <a:ext cx="92800" cy="51950"/>
            </a:xfrm>
            <a:custGeom>
              <a:rect b="b" l="l" r="r" t="t"/>
              <a:pathLst>
                <a:path extrusionOk="0" h="2078" w="3712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1"/>
            <p:cNvSpPr/>
            <p:nvPr/>
          </p:nvSpPr>
          <p:spPr>
            <a:xfrm>
              <a:off x="5614650" y="2777000"/>
              <a:ext cx="94800" cy="50325"/>
            </a:xfrm>
            <a:custGeom>
              <a:rect b="b" l="l" r="r" t="t"/>
              <a:pathLst>
                <a:path extrusionOk="0" h="2013" w="3792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"/>
            <p:cNvSpPr/>
            <p:nvPr/>
          </p:nvSpPr>
          <p:spPr>
            <a:xfrm>
              <a:off x="5650800" y="2751575"/>
              <a:ext cx="97300" cy="48425"/>
            </a:xfrm>
            <a:custGeom>
              <a:rect b="b" l="l" r="r" t="t"/>
              <a:pathLst>
                <a:path extrusionOk="0" h="1937" w="3892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"/>
            <p:cNvSpPr/>
            <p:nvPr/>
          </p:nvSpPr>
          <p:spPr>
            <a:xfrm>
              <a:off x="5686900" y="2726250"/>
              <a:ext cx="99750" cy="46500"/>
            </a:xfrm>
            <a:custGeom>
              <a:rect b="b" l="l" r="r" t="t"/>
              <a:pathLst>
                <a:path extrusionOk="0" h="1860" w="399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"/>
            <p:cNvSpPr/>
            <p:nvPr/>
          </p:nvSpPr>
          <p:spPr>
            <a:xfrm>
              <a:off x="5722725" y="2700650"/>
              <a:ext cx="101550" cy="44825"/>
            </a:xfrm>
            <a:custGeom>
              <a:rect b="b" l="l" r="r" t="t"/>
              <a:pathLst>
                <a:path extrusionOk="0" h="1793" w="4062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"/>
            <p:cNvSpPr/>
            <p:nvPr/>
          </p:nvSpPr>
          <p:spPr>
            <a:xfrm>
              <a:off x="5757375" y="2675000"/>
              <a:ext cx="103925" cy="42850"/>
            </a:xfrm>
            <a:custGeom>
              <a:rect b="b" l="l" r="r" t="t"/>
              <a:pathLst>
                <a:path extrusionOk="0" h="1714" w="4157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"/>
            <p:cNvSpPr/>
            <p:nvPr/>
          </p:nvSpPr>
          <p:spPr>
            <a:xfrm>
              <a:off x="5792000" y="2649400"/>
              <a:ext cx="106200" cy="40950"/>
            </a:xfrm>
            <a:custGeom>
              <a:rect b="b" l="l" r="r" t="t"/>
              <a:pathLst>
                <a:path extrusionOk="0" h="1638" w="4248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"/>
            <p:cNvSpPr/>
            <p:nvPr/>
          </p:nvSpPr>
          <p:spPr>
            <a:xfrm>
              <a:off x="5826050" y="2623550"/>
              <a:ext cx="107800" cy="39175"/>
            </a:xfrm>
            <a:custGeom>
              <a:rect b="b" l="l" r="r" t="t"/>
              <a:pathLst>
                <a:path extrusionOk="0" h="1567" w="4312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"/>
            <p:cNvSpPr/>
            <p:nvPr/>
          </p:nvSpPr>
          <p:spPr>
            <a:xfrm>
              <a:off x="5859100" y="2597700"/>
              <a:ext cx="109975" cy="37250"/>
            </a:xfrm>
            <a:custGeom>
              <a:rect b="b" l="l" r="r" t="t"/>
              <a:pathLst>
                <a:path extrusionOk="0" h="1490" w="4399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"/>
            <p:cNvSpPr/>
            <p:nvPr/>
          </p:nvSpPr>
          <p:spPr>
            <a:xfrm>
              <a:off x="5892100" y="2571950"/>
              <a:ext cx="112125" cy="35300"/>
            </a:xfrm>
            <a:custGeom>
              <a:rect b="b" l="l" r="r" t="t"/>
              <a:pathLst>
                <a:path extrusionOk="0" h="1412" w="4485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"/>
            <p:cNvSpPr/>
            <p:nvPr/>
          </p:nvSpPr>
          <p:spPr>
            <a:xfrm>
              <a:off x="5911425" y="2556575"/>
              <a:ext cx="112625" cy="34325"/>
            </a:xfrm>
            <a:custGeom>
              <a:rect b="b" l="l" r="r" t="t"/>
              <a:pathLst>
                <a:path extrusionOk="0" h="1373" w="4505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"/>
            <p:cNvSpPr/>
            <p:nvPr/>
          </p:nvSpPr>
          <p:spPr>
            <a:xfrm>
              <a:off x="5942775" y="2530625"/>
              <a:ext cx="114675" cy="32375"/>
            </a:xfrm>
            <a:custGeom>
              <a:rect b="b" l="l" r="r" t="t"/>
              <a:pathLst>
                <a:path extrusionOk="0" h="1295" w="4587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"/>
            <p:cNvSpPr/>
            <p:nvPr/>
          </p:nvSpPr>
          <p:spPr>
            <a:xfrm>
              <a:off x="5974075" y="2504750"/>
              <a:ext cx="116650" cy="30475"/>
            </a:xfrm>
            <a:custGeom>
              <a:rect b="b" l="l" r="r" t="t"/>
              <a:pathLst>
                <a:path extrusionOk="0" h="1219" w="4666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"/>
            <p:cNvSpPr/>
            <p:nvPr/>
          </p:nvSpPr>
          <p:spPr>
            <a:xfrm>
              <a:off x="6004875" y="2478825"/>
              <a:ext cx="117850" cy="28650"/>
            </a:xfrm>
            <a:custGeom>
              <a:rect b="b" l="l" r="r" t="t"/>
              <a:pathLst>
                <a:path extrusionOk="0" h="1146" w="4714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"/>
            <p:cNvSpPr/>
            <p:nvPr/>
          </p:nvSpPr>
          <p:spPr>
            <a:xfrm>
              <a:off x="6034425" y="2452925"/>
              <a:ext cx="119675" cy="26725"/>
            </a:xfrm>
            <a:custGeom>
              <a:rect b="b" l="l" r="r" t="t"/>
              <a:pathLst>
                <a:path extrusionOk="0" h="1069" w="4787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"/>
            <p:cNvSpPr/>
            <p:nvPr/>
          </p:nvSpPr>
          <p:spPr>
            <a:xfrm>
              <a:off x="6063875" y="2427125"/>
              <a:ext cx="121500" cy="24800"/>
            </a:xfrm>
            <a:custGeom>
              <a:rect b="b" l="l" r="r" t="t"/>
              <a:pathLst>
                <a:path extrusionOk="0" h="992" w="486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"/>
            <p:cNvSpPr/>
            <p:nvPr/>
          </p:nvSpPr>
          <p:spPr>
            <a:xfrm>
              <a:off x="6092600" y="2401275"/>
              <a:ext cx="122425" cy="22975"/>
            </a:xfrm>
            <a:custGeom>
              <a:rect b="b" l="l" r="r" t="t"/>
              <a:pathLst>
                <a:path extrusionOk="0" h="919" w="4897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"/>
            <p:cNvSpPr/>
            <p:nvPr/>
          </p:nvSpPr>
          <p:spPr>
            <a:xfrm>
              <a:off x="6120200" y="2375500"/>
              <a:ext cx="124100" cy="21075"/>
            </a:xfrm>
            <a:custGeom>
              <a:rect b="b" l="l" r="r" t="t"/>
              <a:pathLst>
                <a:path extrusionOk="0" h="843" w="4964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"/>
            <p:cNvSpPr/>
            <p:nvPr/>
          </p:nvSpPr>
          <p:spPr>
            <a:xfrm>
              <a:off x="6147725" y="2349825"/>
              <a:ext cx="115425" cy="19225"/>
            </a:xfrm>
            <a:custGeom>
              <a:rect b="b" l="l" r="r" t="t"/>
              <a:pathLst>
                <a:path extrusionOk="0" h="769" w="4617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"/>
            <p:cNvSpPr/>
            <p:nvPr/>
          </p:nvSpPr>
          <p:spPr>
            <a:xfrm>
              <a:off x="6174300" y="2324200"/>
              <a:ext cx="88850" cy="16100"/>
            </a:xfrm>
            <a:custGeom>
              <a:rect b="b" l="l" r="r" t="t"/>
              <a:pathLst>
                <a:path extrusionOk="0" h="644" w="3554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"/>
            <p:cNvSpPr/>
            <p:nvPr/>
          </p:nvSpPr>
          <p:spPr>
            <a:xfrm>
              <a:off x="6199875" y="2298650"/>
              <a:ext cx="63275" cy="13775"/>
            </a:xfrm>
            <a:custGeom>
              <a:rect b="b" l="l" r="r" t="t"/>
              <a:pathLst>
                <a:path extrusionOk="0" h="551" w="2531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"/>
            <p:cNvSpPr/>
            <p:nvPr/>
          </p:nvSpPr>
          <p:spPr>
            <a:xfrm>
              <a:off x="6225425" y="2273225"/>
              <a:ext cx="37725" cy="12250"/>
            </a:xfrm>
            <a:custGeom>
              <a:rect b="b" l="l" r="r" t="t"/>
              <a:pathLst>
                <a:path extrusionOk="0" h="490" w="1509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"/>
            <p:cNvSpPr/>
            <p:nvPr/>
          </p:nvSpPr>
          <p:spPr>
            <a:xfrm>
              <a:off x="6249775" y="2247900"/>
              <a:ext cx="13375" cy="11575"/>
            </a:xfrm>
            <a:custGeom>
              <a:rect b="b" l="l" r="r" t="t"/>
              <a:pathLst>
                <a:path extrusionOk="0" h="463" w="535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"/>
            <p:cNvSpPr/>
            <p:nvPr/>
          </p:nvSpPr>
          <p:spPr>
            <a:xfrm>
              <a:off x="5333200" y="1007475"/>
              <a:ext cx="929950" cy="165550"/>
            </a:xfrm>
            <a:custGeom>
              <a:rect b="b" l="l" r="r" t="t"/>
              <a:pathLst>
                <a:path extrusionOk="0" h="6622" w="37198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"/>
            <p:cNvSpPr/>
            <p:nvPr/>
          </p:nvSpPr>
          <p:spPr>
            <a:xfrm>
              <a:off x="6248075" y="1141450"/>
              <a:ext cx="15075" cy="11650"/>
            </a:xfrm>
            <a:custGeom>
              <a:rect b="b" l="l" r="r" t="t"/>
              <a:pathLst>
                <a:path extrusionOk="0" h="466" w="603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"/>
            <p:cNvSpPr/>
            <p:nvPr/>
          </p:nvSpPr>
          <p:spPr>
            <a:xfrm>
              <a:off x="6228175" y="1124900"/>
              <a:ext cx="34975" cy="24400"/>
            </a:xfrm>
            <a:custGeom>
              <a:rect b="b" l="l" r="r" t="t"/>
              <a:pathLst>
                <a:path extrusionOk="0" h="976" w="1399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"/>
            <p:cNvSpPr/>
            <p:nvPr/>
          </p:nvSpPr>
          <p:spPr>
            <a:xfrm>
              <a:off x="6208300" y="1108050"/>
              <a:ext cx="54850" cy="37975"/>
            </a:xfrm>
            <a:custGeom>
              <a:rect b="b" l="l" r="r" t="t"/>
              <a:pathLst>
                <a:path extrusionOk="0" h="1519" w="2194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"/>
            <p:cNvSpPr/>
            <p:nvPr/>
          </p:nvSpPr>
          <p:spPr>
            <a:xfrm>
              <a:off x="6188450" y="1090925"/>
              <a:ext cx="74700" cy="51800"/>
            </a:xfrm>
            <a:custGeom>
              <a:rect b="b" l="l" r="r" t="t"/>
              <a:pathLst>
                <a:path extrusionOk="0" h="2072" w="2988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"/>
            <p:cNvSpPr/>
            <p:nvPr/>
          </p:nvSpPr>
          <p:spPr>
            <a:xfrm>
              <a:off x="6167500" y="1078800"/>
              <a:ext cx="95650" cy="61200"/>
            </a:xfrm>
            <a:custGeom>
              <a:rect b="b" l="l" r="r" t="t"/>
              <a:pathLst>
                <a:path extrusionOk="0" h="2448" w="3826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"/>
            <p:cNvSpPr/>
            <p:nvPr/>
          </p:nvSpPr>
          <p:spPr>
            <a:xfrm>
              <a:off x="6146675" y="1076525"/>
              <a:ext cx="96500" cy="61150"/>
            </a:xfrm>
            <a:custGeom>
              <a:rect b="b" l="l" r="r" t="t"/>
              <a:pathLst>
                <a:path extrusionOk="0" h="2446" w="386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"/>
            <p:cNvSpPr/>
            <p:nvPr/>
          </p:nvSpPr>
          <p:spPr>
            <a:xfrm>
              <a:off x="6125700" y="1074425"/>
              <a:ext cx="95350" cy="60875"/>
            </a:xfrm>
            <a:custGeom>
              <a:rect b="b" l="l" r="r" t="t"/>
              <a:pathLst>
                <a:path extrusionOk="0" h="2435" w="3814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"/>
            <p:cNvSpPr/>
            <p:nvPr/>
          </p:nvSpPr>
          <p:spPr>
            <a:xfrm>
              <a:off x="6103875" y="1073100"/>
              <a:ext cx="94125" cy="60575"/>
            </a:xfrm>
            <a:custGeom>
              <a:rect b="b" l="l" r="r" t="t"/>
              <a:pathLst>
                <a:path extrusionOk="0" h="2423" w="3765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1"/>
            <p:cNvSpPr/>
            <p:nvPr/>
          </p:nvSpPr>
          <p:spPr>
            <a:xfrm>
              <a:off x="6082175" y="1071750"/>
              <a:ext cx="92650" cy="60475"/>
            </a:xfrm>
            <a:custGeom>
              <a:rect b="b" l="l" r="r" t="t"/>
              <a:pathLst>
                <a:path extrusionOk="0" h="2419" w="3706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"/>
            <p:cNvSpPr/>
            <p:nvPr/>
          </p:nvSpPr>
          <p:spPr>
            <a:xfrm>
              <a:off x="6060150" y="1070775"/>
              <a:ext cx="91650" cy="59975"/>
            </a:xfrm>
            <a:custGeom>
              <a:rect b="b" l="l" r="r" t="t"/>
              <a:pathLst>
                <a:path extrusionOk="0" h="2399" w="3666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"/>
            <p:cNvSpPr/>
            <p:nvPr/>
          </p:nvSpPr>
          <p:spPr>
            <a:xfrm>
              <a:off x="6037475" y="1070375"/>
              <a:ext cx="90225" cy="59800"/>
            </a:xfrm>
            <a:custGeom>
              <a:rect b="b" l="l" r="r" t="t"/>
              <a:pathLst>
                <a:path extrusionOk="0" h="2392" w="3609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"/>
            <p:cNvSpPr/>
            <p:nvPr/>
          </p:nvSpPr>
          <p:spPr>
            <a:xfrm>
              <a:off x="6015000" y="1069950"/>
              <a:ext cx="88700" cy="59650"/>
            </a:xfrm>
            <a:custGeom>
              <a:rect b="b" l="l" r="r" t="t"/>
              <a:pathLst>
                <a:path extrusionOk="0" h="2386" w="3548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"/>
            <p:cNvSpPr/>
            <p:nvPr/>
          </p:nvSpPr>
          <p:spPr>
            <a:xfrm>
              <a:off x="5991950" y="1069825"/>
              <a:ext cx="87775" cy="59475"/>
            </a:xfrm>
            <a:custGeom>
              <a:rect b="b" l="l" r="r" t="t"/>
              <a:pathLst>
                <a:path extrusionOk="0" h="2379" w="3511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"/>
            <p:cNvSpPr/>
            <p:nvPr/>
          </p:nvSpPr>
          <p:spPr>
            <a:xfrm>
              <a:off x="5968550" y="1070350"/>
              <a:ext cx="86250" cy="59300"/>
            </a:xfrm>
            <a:custGeom>
              <a:rect b="b" l="l" r="r" t="t"/>
              <a:pathLst>
                <a:path extrusionOk="0" h="2372" w="345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"/>
            <p:cNvSpPr/>
            <p:nvPr/>
          </p:nvSpPr>
          <p:spPr>
            <a:xfrm>
              <a:off x="5945300" y="1070850"/>
              <a:ext cx="84700" cy="59075"/>
            </a:xfrm>
            <a:custGeom>
              <a:rect b="b" l="l" r="r" t="t"/>
              <a:pathLst>
                <a:path extrusionOk="0" h="2363" w="3388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"/>
            <p:cNvSpPr/>
            <p:nvPr/>
          </p:nvSpPr>
          <p:spPr>
            <a:xfrm>
              <a:off x="5921375" y="1071575"/>
              <a:ext cx="83725" cy="59300"/>
            </a:xfrm>
            <a:custGeom>
              <a:rect b="b" l="l" r="r" t="t"/>
              <a:pathLst>
                <a:path extrusionOk="0" h="2372" w="3349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1"/>
            <p:cNvSpPr/>
            <p:nvPr/>
          </p:nvSpPr>
          <p:spPr>
            <a:xfrm>
              <a:off x="5897250" y="1072975"/>
              <a:ext cx="82200" cy="59075"/>
            </a:xfrm>
            <a:custGeom>
              <a:rect b="b" l="l" r="r" t="t"/>
              <a:pathLst>
                <a:path extrusionOk="0" h="2363" w="3288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"/>
            <p:cNvSpPr/>
            <p:nvPr/>
          </p:nvSpPr>
          <p:spPr>
            <a:xfrm>
              <a:off x="5873275" y="1074375"/>
              <a:ext cx="80675" cy="58850"/>
            </a:xfrm>
            <a:custGeom>
              <a:rect b="b" l="l" r="r" t="t"/>
              <a:pathLst>
                <a:path extrusionOk="0" h="2354" w="3227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"/>
            <p:cNvSpPr/>
            <p:nvPr/>
          </p:nvSpPr>
          <p:spPr>
            <a:xfrm>
              <a:off x="5848575" y="1076100"/>
              <a:ext cx="79650" cy="59025"/>
            </a:xfrm>
            <a:custGeom>
              <a:rect b="b" l="l" r="r" t="t"/>
              <a:pathLst>
                <a:path extrusionOk="0" h="2361" w="3186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"/>
            <p:cNvSpPr/>
            <p:nvPr/>
          </p:nvSpPr>
          <p:spPr>
            <a:xfrm>
              <a:off x="5823775" y="1078400"/>
              <a:ext cx="78125" cy="58775"/>
            </a:xfrm>
            <a:custGeom>
              <a:rect b="b" l="l" r="r" t="t"/>
              <a:pathLst>
                <a:path extrusionOk="0" h="2351" w="3125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"/>
            <p:cNvSpPr/>
            <p:nvPr/>
          </p:nvSpPr>
          <p:spPr>
            <a:xfrm>
              <a:off x="5799150" y="1080700"/>
              <a:ext cx="76575" cy="58475"/>
            </a:xfrm>
            <a:custGeom>
              <a:rect b="b" l="l" r="r" t="t"/>
              <a:pathLst>
                <a:path extrusionOk="0" h="2339" w="3063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"/>
            <p:cNvSpPr/>
            <p:nvPr/>
          </p:nvSpPr>
          <p:spPr>
            <a:xfrm>
              <a:off x="5773700" y="1083350"/>
              <a:ext cx="75550" cy="58600"/>
            </a:xfrm>
            <a:custGeom>
              <a:rect b="b" l="l" r="r" t="t"/>
              <a:pathLst>
                <a:path extrusionOk="0" h="2344" w="3022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"/>
            <p:cNvSpPr/>
            <p:nvPr/>
          </p:nvSpPr>
          <p:spPr>
            <a:xfrm>
              <a:off x="5748325" y="1086550"/>
              <a:ext cx="74000" cy="58275"/>
            </a:xfrm>
            <a:custGeom>
              <a:rect b="b" l="l" r="r" t="t"/>
              <a:pathLst>
                <a:path extrusionOk="0" h="2331" w="296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"/>
            <p:cNvSpPr/>
            <p:nvPr/>
          </p:nvSpPr>
          <p:spPr>
            <a:xfrm>
              <a:off x="5723050" y="1089675"/>
              <a:ext cx="72500" cy="58000"/>
            </a:xfrm>
            <a:custGeom>
              <a:rect b="b" l="l" r="r" t="t"/>
              <a:pathLst>
                <a:path extrusionOk="0" h="2320" w="290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"/>
            <p:cNvSpPr/>
            <p:nvPr/>
          </p:nvSpPr>
          <p:spPr>
            <a:xfrm>
              <a:off x="5697000" y="1093250"/>
              <a:ext cx="71425" cy="58100"/>
            </a:xfrm>
            <a:custGeom>
              <a:rect b="b" l="l" r="r" t="t"/>
              <a:pathLst>
                <a:path extrusionOk="0" h="2324" w="2857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"/>
            <p:cNvSpPr/>
            <p:nvPr/>
          </p:nvSpPr>
          <p:spPr>
            <a:xfrm>
              <a:off x="5671025" y="1097250"/>
              <a:ext cx="69900" cy="57775"/>
            </a:xfrm>
            <a:custGeom>
              <a:rect b="b" l="l" r="r" t="t"/>
              <a:pathLst>
                <a:path extrusionOk="0" h="2311" w="2796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1"/>
            <p:cNvSpPr/>
            <p:nvPr/>
          </p:nvSpPr>
          <p:spPr>
            <a:xfrm>
              <a:off x="5645200" y="1101250"/>
              <a:ext cx="68400" cy="57425"/>
            </a:xfrm>
            <a:custGeom>
              <a:rect b="b" l="l" r="r" t="t"/>
              <a:pathLst>
                <a:path extrusionOk="0" h="2297" w="2736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"/>
            <p:cNvSpPr/>
            <p:nvPr/>
          </p:nvSpPr>
          <p:spPr>
            <a:xfrm>
              <a:off x="5618600" y="1105700"/>
              <a:ext cx="67300" cy="57475"/>
            </a:xfrm>
            <a:custGeom>
              <a:rect b="b" l="l" r="r" t="t"/>
              <a:pathLst>
                <a:path extrusionOk="0" h="2299" w="2692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"/>
            <p:cNvSpPr/>
            <p:nvPr/>
          </p:nvSpPr>
          <p:spPr>
            <a:xfrm>
              <a:off x="5592100" y="1110525"/>
              <a:ext cx="65825" cy="57125"/>
            </a:xfrm>
            <a:custGeom>
              <a:rect b="b" l="l" r="r" t="t"/>
              <a:pathLst>
                <a:path extrusionOk="0" h="2285" w="2633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1"/>
            <p:cNvSpPr/>
            <p:nvPr/>
          </p:nvSpPr>
          <p:spPr>
            <a:xfrm>
              <a:off x="5565750" y="1115325"/>
              <a:ext cx="64325" cy="56750"/>
            </a:xfrm>
            <a:custGeom>
              <a:rect b="b" l="l" r="r" t="t"/>
              <a:pathLst>
                <a:path extrusionOk="0" h="2270" w="2573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"/>
            <p:cNvSpPr/>
            <p:nvPr/>
          </p:nvSpPr>
          <p:spPr>
            <a:xfrm>
              <a:off x="5538700" y="1120575"/>
              <a:ext cx="63200" cy="56800"/>
            </a:xfrm>
            <a:custGeom>
              <a:rect b="b" l="l" r="r" t="t"/>
              <a:pathLst>
                <a:path extrusionOk="0" h="2272" w="2528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"/>
            <p:cNvSpPr/>
            <p:nvPr/>
          </p:nvSpPr>
          <p:spPr>
            <a:xfrm>
              <a:off x="5511750" y="1126225"/>
              <a:ext cx="61725" cy="56375"/>
            </a:xfrm>
            <a:custGeom>
              <a:rect b="b" l="l" r="r" t="t"/>
              <a:pathLst>
                <a:path extrusionOk="0" h="2255" w="2469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1"/>
            <p:cNvSpPr/>
            <p:nvPr/>
          </p:nvSpPr>
          <p:spPr>
            <a:xfrm>
              <a:off x="5484950" y="1131800"/>
              <a:ext cx="60250" cy="56025"/>
            </a:xfrm>
            <a:custGeom>
              <a:rect b="b" l="l" r="r" t="t"/>
              <a:pathLst>
                <a:path extrusionOk="0" h="2241" w="241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1"/>
            <p:cNvSpPr/>
            <p:nvPr/>
          </p:nvSpPr>
          <p:spPr>
            <a:xfrm>
              <a:off x="5457525" y="1137850"/>
              <a:ext cx="59050" cy="55975"/>
            </a:xfrm>
            <a:custGeom>
              <a:rect b="b" l="l" r="r" t="t"/>
              <a:pathLst>
                <a:path extrusionOk="0" h="2239" w="2362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1"/>
            <p:cNvSpPr/>
            <p:nvPr/>
          </p:nvSpPr>
          <p:spPr>
            <a:xfrm>
              <a:off x="5430225" y="1144250"/>
              <a:ext cx="57550" cy="55550"/>
            </a:xfrm>
            <a:custGeom>
              <a:rect b="b" l="l" r="r" t="t"/>
              <a:pathLst>
                <a:path extrusionOk="0" h="2222" w="2302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"/>
            <p:cNvSpPr/>
            <p:nvPr/>
          </p:nvSpPr>
          <p:spPr>
            <a:xfrm>
              <a:off x="5403000" y="1150600"/>
              <a:ext cx="56100" cy="55175"/>
            </a:xfrm>
            <a:custGeom>
              <a:rect b="b" l="l" r="r" t="t"/>
              <a:pathLst>
                <a:path extrusionOk="0" h="2207" w="2244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"/>
            <p:cNvSpPr/>
            <p:nvPr/>
          </p:nvSpPr>
          <p:spPr>
            <a:xfrm>
              <a:off x="5375225" y="1157450"/>
              <a:ext cx="54900" cy="55075"/>
            </a:xfrm>
            <a:custGeom>
              <a:rect b="b" l="l" r="r" t="t"/>
              <a:pathLst>
                <a:path extrusionOk="0" h="2203" w="2196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"/>
            <p:cNvSpPr/>
            <p:nvPr/>
          </p:nvSpPr>
          <p:spPr>
            <a:xfrm>
              <a:off x="5347600" y="1164575"/>
              <a:ext cx="53375" cy="54625"/>
            </a:xfrm>
            <a:custGeom>
              <a:rect b="b" l="l" r="r" t="t"/>
              <a:pathLst>
                <a:path extrusionOk="0" h="2185" w="2135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"/>
            <p:cNvSpPr/>
            <p:nvPr/>
          </p:nvSpPr>
          <p:spPr>
            <a:xfrm>
              <a:off x="5320000" y="1171675"/>
              <a:ext cx="51925" cy="54300"/>
            </a:xfrm>
            <a:custGeom>
              <a:rect b="b" l="l" r="r" t="t"/>
              <a:pathLst>
                <a:path extrusionOk="0" h="2172" w="2077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1"/>
            <p:cNvSpPr/>
            <p:nvPr/>
          </p:nvSpPr>
          <p:spPr>
            <a:xfrm>
              <a:off x="5291950" y="1179300"/>
              <a:ext cx="50650" cy="54100"/>
            </a:xfrm>
            <a:custGeom>
              <a:rect b="b" l="l" r="r" t="t"/>
              <a:pathLst>
                <a:path extrusionOk="0" h="2164" w="2026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1"/>
            <p:cNvSpPr/>
            <p:nvPr/>
          </p:nvSpPr>
          <p:spPr>
            <a:xfrm>
              <a:off x="5275450" y="1183950"/>
              <a:ext cx="49750" cy="53800"/>
            </a:xfrm>
            <a:custGeom>
              <a:rect b="b" l="l" r="r" t="t"/>
              <a:pathLst>
                <a:path extrusionOk="0" h="2152" w="199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"/>
            <p:cNvSpPr/>
            <p:nvPr/>
          </p:nvSpPr>
          <p:spPr>
            <a:xfrm>
              <a:off x="5247600" y="1191800"/>
              <a:ext cx="48225" cy="53300"/>
            </a:xfrm>
            <a:custGeom>
              <a:rect b="b" l="l" r="r" t="t"/>
              <a:pathLst>
                <a:path extrusionOk="0" h="2132" w="1929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1"/>
            <p:cNvSpPr/>
            <p:nvPr/>
          </p:nvSpPr>
          <p:spPr>
            <a:xfrm>
              <a:off x="5219375" y="1199875"/>
              <a:ext cx="47025" cy="53175"/>
            </a:xfrm>
            <a:custGeom>
              <a:rect b="b" l="l" r="r" t="t"/>
              <a:pathLst>
                <a:path extrusionOk="0" h="2127" w="1881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"/>
            <p:cNvSpPr/>
            <p:nvPr/>
          </p:nvSpPr>
          <p:spPr>
            <a:xfrm>
              <a:off x="5191150" y="1208425"/>
              <a:ext cx="45525" cy="52725"/>
            </a:xfrm>
            <a:custGeom>
              <a:rect b="b" l="l" r="r" t="t"/>
              <a:pathLst>
                <a:path extrusionOk="0" h="2109" w="1821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"/>
            <p:cNvSpPr/>
            <p:nvPr/>
          </p:nvSpPr>
          <p:spPr>
            <a:xfrm>
              <a:off x="5163050" y="1216975"/>
              <a:ext cx="44000" cy="52200"/>
            </a:xfrm>
            <a:custGeom>
              <a:rect b="b" l="l" r="r" t="t"/>
              <a:pathLst>
                <a:path extrusionOk="0" h="2088" w="176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"/>
            <p:cNvSpPr/>
            <p:nvPr/>
          </p:nvSpPr>
          <p:spPr>
            <a:xfrm>
              <a:off x="5134575" y="1225800"/>
              <a:ext cx="42750" cy="52050"/>
            </a:xfrm>
            <a:custGeom>
              <a:rect b="b" l="l" r="r" t="t"/>
              <a:pathLst>
                <a:path extrusionOk="0" h="2082" w="171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"/>
            <p:cNvSpPr/>
            <p:nvPr/>
          </p:nvSpPr>
          <p:spPr>
            <a:xfrm>
              <a:off x="5106175" y="1235050"/>
              <a:ext cx="41250" cy="51525"/>
            </a:xfrm>
            <a:custGeom>
              <a:rect b="b" l="l" r="r" t="t"/>
              <a:pathLst>
                <a:path extrusionOk="0" h="2061" w="165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"/>
            <p:cNvSpPr/>
            <p:nvPr/>
          </p:nvSpPr>
          <p:spPr>
            <a:xfrm>
              <a:off x="5077825" y="1244250"/>
              <a:ext cx="39775" cy="51025"/>
            </a:xfrm>
            <a:custGeom>
              <a:rect b="b" l="l" r="r" t="t"/>
              <a:pathLst>
                <a:path extrusionOk="0" h="2041" w="1591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"/>
            <p:cNvSpPr/>
            <p:nvPr/>
          </p:nvSpPr>
          <p:spPr>
            <a:xfrm>
              <a:off x="5049175" y="1253850"/>
              <a:ext cx="38450" cy="50800"/>
            </a:xfrm>
            <a:custGeom>
              <a:rect b="b" l="l" r="r" t="t"/>
              <a:pathLst>
                <a:path extrusionOk="0" h="2032" w="1538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"/>
            <p:cNvSpPr/>
            <p:nvPr/>
          </p:nvSpPr>
          <p:spPr>
            <a:xfrm>
              <a:off x="5020600" y="1263725"/>
              <a:ext cx="37000" cy="50275"/>
            </a:xfrm>
            <a:custGeom>
              <a:rect b="b" l="l" r="r" t="t"/>
              <a:pathLst>
                <a:path extrusionOk="0" h="2011" w="148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"/>
            <p:cNvSpPr/>
            <p:nvPr/>
          </p:nvSpPr>
          <p:spPr>
            <a:xfrm>
              <a:off x="4992025" y="1273575"/>
              <a:ext cx="35575" cy="49850"/>
            </a:xfrm>
            <a:custGeom>
              <a:rect b="b" l="l" r="r" t="t"/>
              <a:pathLst>
                <a:path extrusionOk="0" h="1994" w="1423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"/>
            <p:cNvSpPr/>
            <p:nvPr/>
          </p:nvSpPr>
          <p:spPr>
            <a:xfrm>
              <a:off x="4963275" y="1283925"/>
              <a:ext cx="34200" cy="49475"/>
            </a:xfrm>
            <a:custGeom>
              <a:rect b="b" l="l" r="r" t="t"/>
              <a:pathLst>
                <a:path extrusionOk="0" h="1979" w="1368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"/>
            <p:cNvSpPr/>
            <p:nvPr/>
          </p:nvSpPr>
          <p:spPr>
            <a:xfrm>
              <a:off x="4934575" y="1294400"/>
              <a:ext cx="32725" cy="48925"/>
            </a:xfrm>
            <a:custGeom>
              <a:rect b="b" l="l" r="r" t="t"/>
              <a:pathLst>
                <a:path extrusionOk="0" h="1957" w="1309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"/>
            <p:cNvSpPr/>
            <p:nvPr/>
          </p:nvSpPr>
          <p:spPr>
            <a:xfrm>
              <a:off x="4905850" y="1304850"/>
              <a:ext cx="31350" cy="48650"/>
            </a:xfrm>
            <a:custGeom>
              <a:rect b="b" l="l" r="r" t="t"/>
              <a:pathLst>
                <a:path extrusionOk="0" h="1946" w="1254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"/>
            <p:cNvSpPr/>
            <p:nvPr/>
          </p:nvSpPr>
          <p:spPr>
            <a:xfrm>
              <a:off x="4877000" y="1315900"/>
              <a:ext cx="29925" cy="48125"/>
            </a:xfrm>
            <a:custGeom>
              <a:rect b="b" l="l" r="r" t="t"/>
              <a:pathLst>
                <a:path extrusionOk="0" h="1925" w="1197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"/>
            <p:cNvSpPr/>
            <p:nvPr/>
          </p:nvSpPr>
          <p:spPr>
            <a:xfrm>
              <a:off x="4848225" y="1326975"/>
              <a:ext cx="28475" cy="47575"/>
            </a:xfrm>
            <a:custGeom>
              <a:rect b="b" l="l" r="r" t="t"/>
              <a:pathLst>
                <a:path extrusionOk="0" h="1903" w="1139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"/>
            <p:cNvSpPr/>
            <p:nvPr/>
          </p:nvSpPr>
          <p:spPr>
            <a:xfrm>
              <a:off x="4819375" y="1338100"/>
              <a:ext cx="27125" cy="47275"/>
            </a:xfrm>
            <a:custGeom>
              <a:rect b="b" l="l" r="r" t="t"/>
              <a:pathLst>
                <a:path extrusionOk="0" h="1891" w="1085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"/>
            <p:cNvSpPr/>
            <p:nvPr/>
          </p:nvSpPr>
          <p:spPr>
            <a:xfrm>
              <a:off x="4790475" y="1349775"/>
              <a:ext cx="25700" cy="46700"/>
            </a:xfrm>
            <a:custGeom>
              <a:rect b="b" l="l" r="r" t="t"/>
              <a:pathLst>
                <a:path extrusionOk="0" h="1868" w="1028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"/>
            <p:cNvSpPr/>
            <p:nvPr/>
          </p:nvSpPr>
          <p:spPr>
            <a:xfrm>
              <a:off x="4761650" y="1361450"/>
              <a:ext cx="24250" cy="46100"/>
            </a:xfrm>
            <a:custGeom>
              <a:rect b="b" l="l" r="r" t="t"/>
              <a:pathLst>
                <a:path extrusionOk="0" h="1844" w="97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"/>
            <p:cNvSpPr/>
            <p:nvPr/>
          </p:nvSpPr>
          <p:spPr>
            <a:xfrm>
              <a:off x="4732750" y="1373275"/>
              <a:ext cx="22900" cy="45775"/>
            </a:xfrm>
            <a:custGeom>
              <a:rect b="b" l="l" r="r" t="t"/>
              <a:pathLst>
                <a:path extrusionOk="0" h="1831" w="916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"/>
            <p:cNvSpPr/>
            <p:nvPr/>
          </p:nvSpPr>
          <p:spPr>
            <a:xfrm>
              <a:off x="4646100" y="1410175"/>
              <a:ext cx="18700" cy="44225"/>
            </a:xfrm>
            <a:custGeom>
              <a:rect b="b" l="l" r="r" t="t"/>
              <a:pathLst>
                <a:path extrusionOk="0" h="1769" w="748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"/>
            <p:cNvSpPr/>
            <p:nvPr/>
          </p:nvSpPr>
          <p:spPr>
            <a:xfrm>
              <a:off x="4617225" y="1422950"/>
              <a:ext cx="17300" cy="43625"/>
            </a:xfrm>
            <a:custGeom>
              <a:rect b="b" l="l" r="r" t="t"/>
              <a:pathLst>
                <a:path extrusionOk="0" h="1745" w="692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"/>
            <p:cNvSpPr/>
            <p:nvPr/>
          </p:nvSpPr>
          <p:spPr>
            <a:xfrm>
              <a:off x="4588400" y="1435700"/>
              <a:ext cx="15875" cy="43025"/>
            </a:xfrm>
            <a:custGeom>
              <a:rect b="b" l="l" r="r" t="t"/>
              <a:pathLst>
                <a:path extrusionOk="0" h="1721" w="635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"/>
            <p:cNvSpPr/>
            <p:nvPr/>
          </p:nvSpPr>
          <p:spPr>
            <a:xfrm>
              <a:off x="4559550" y="1448800"/>
              <a:ext cx="14500" cy="42625"/>
            </a:xfrm>
            <a:custGeom>
              <a:rect b="b" l="l" r="r" t="t"/>
              <a:pathLst>
                <a:path extrusionOk="0" h="1705" w="58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"/>
            <p:cNvSpPr/>
            <p:nvPr/>
          </p:nvSpPr>
          <p:spPr>
            <a:xfrm>
              <a:off x="4530100" y="1462075"/>
              <a:ext cx="13750" cy="41975"/>
            </a:xfrm>
            <a:custGeom>
              <a:rect b="b" l="l" r="r" t="t"/>
              <a:pathLst>
                <a:path extrusionOk="0" h="1679" w="55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"/>
            <p:cNvSpPr/>
            <p:nvPr/>
          </p:nvSpPr>
          <p:spPr>
            <a:xfrm>
              <a:off x="4499925" y="1475325"/>
              <a:ext cx="15125" cy="41525"/>
            </a:xfrm>
            <a:custGeom>
              <a:rect b="b" l="l" r="r" t="t"/>
              <a:pathLst>
                <a:path extrusionOk="0" h="1661" w="605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"/>
            <p:cNvSpPr/>
            <p:nvPr/>
          </p:nvSpPr>
          <p:spPr>
            <a:xfrm>
              <a:off x="4469825" y="1489050"/>
              <a:ext cx="16475" cy="40975"/>
            </a:xfrm>
            <a:custGeom>
              <a:rect b="b" l="l" r="r" t="t"/>
              <a:pathLst>
                <a:path extrusionOk="0" h="1639" w="659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"/>
            <p:cNvSpPr/>
            <p:nvPr/>
          </p:nvSpPr>
          <p:spPr>
            <a:xfrm>
              <a:off x="4439725" y="1502825"/>
              <a:ext cx="17825" cy="40300"/>
            </a:xfrm>
            <a:custGeom>
              <a:rect b="b" l="l" r="r" t="t"/>
              <a:pathLst>
                <a:path extrusionOk="0" h="1612" w="713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"/>
            <p:cNvSpPr/>
            <p:nvPr/>
          </p:nvSpPr>
          <p:spPr>
            <a:xfrm>
              <a:off x="4409700" y="1516625"/>
              <a:ext cx="19150" cy="39875"/>
            </a:xfrm>
            <a:custGeom>
              <a:rect b="b" l="l" r="r" t="t"/>
              <a:pathLst>
                <a:path extrusionOk="0" h="1595" w="766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"/>
            <p:cNvSpPr/>
            <p:nvPr/>
          </p:nvSpPr>
          <p:spPr>
            <a:xfrm>
              <a:off x="4379700" y="1530875"/>
              <a:ext cx="20525" cy="39225"/>
            </a:xfrm>
            <a:custGeom>
              <a:rect b="b" l="l" r="r" t="t"/>
              <a:pathLst>
                <a:path extrusionOk="0" h="1569" w="821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"/>
            <p:cNvSpPr/>
            <p:nvPr/>
          </p:nvSpPr>
          <p:spPr>
            <a:xfrm>
              <a:off x="4349750" y="1545125"/>
              <a:ext cx="21875" cy="38575"/>
            </a:xfrm>
            <a:custGeom>
              <a:rect b="b" l="l" r="r" t="t"/>
              <a:pathLst>
                <a:path extrusionOk="0" h="1543" w="875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"/>
            <p:cNvSpPr/>
            <p:nvPr/>
          </p:nvSpPr>
          <p:spPr>
            <a:xfrm>
              <a:off x="4319900" y="1559500"/>
              <a:ext cx="23125" cy="38125"/>
            </a:xfrm>
            <a:custGeom>
              <a:rect b="b" l="l" r="r" t="t"/>
              <a:pathLst>
                <a:path extrusionOk="0" h="1525" w="925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"/>
            <p:cNvSpPr/>
            <p:nvPr/>
          </p:nvSpPr>
          <p:spPr>
            <a:xfrm>
              <a:off x="4290075" y="1574250"/>
              <a:ext cx="24500" cy="37425"/>
            </a:xfrm>
            <a:custGeom>
              <a:rect b="b" l="l" r="r" t="t"/>
              <a:pathLst>
                <a:path extrusionOk="0" h="1497" w="98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"/>
            <p:cNvSpPr/>
            <p:nvPr/>
          </p:nvSpPr>
          <p:spPr>
            <a:xfrm>
              <a:off x="4260275" y="1588925"/>
              <a:ext cx="25850" cy="36775"/>
            </a:xfrm>
            <a:custGeom>
              <a:rect b="b" l="l" r="r" t="t"/>
              <a:pathLst>
                <a:path extrusionOk="0" h="1471" w="1034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"/>
            <p:cNvSpPr/>
            <p:nvPr/>
          </p:nvSpPr>
          <p:spPr>
            <a:xfrm>
              <a:off x="4230650" y="1603875"/>
              <a:ext cx="27125" cy="36300"/>
            </a:xfrm>
            <a:custGeom>
              <a:rect b="b" l="l" r="r" t="t"/>
              <a:pathLst>
                <a:path extrusionOk="0" h="1452" w="1085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"/>
            <p:cNvSpPr/>
            <p:nvPr/>
          </p:nvSpPr>
          <p:spPr>
            <a:xfrm>
              <a:off x="4201025" y="1619025"/>
              <a:ext cx="28475" cy="35625"/>
            </a:xfrm>
            <a:custGeom>
              <a:rect b="b" l="l" r="r" t="t"/>
              <a:pathLst>
                <a:path extrusionOk="0" h="1425" w="1139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"/>
            <p:cNvSpPr/>
            <p:nvPr/>
          </p:nvSpPr>
          <p:spPr>
            <a:xfrm>
              <a:off x="4171450" y="1634200"/>
              <a:ext cx="29775" cy="34975"/>
            </a:xfrm>
            <a:custGeom>
              <a:rect b="b" l="l" r="r" t="t"/>
              <a:pathLst>
                <a:path extrusionOk="0" h="1399" w="1191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"/>
            <p:cNvSpPr/>
            <p:nvPr/>
          </p:nvSpPr>
          <p:spPr>
            <a:xfrm>
              <a:off x="4142050" y="1649650"/>
              <a:ext cx="31050" cy="34400"/>
            </a:xfrm>
            <a:custGeom>
              <a:rect b="b" l="l" r="r" t="t"/>
              <a:pathLst>
                <a:path extrusionOk="0" h="1376" w="1242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"/>
            <p:cNvSpPr/>
            <p:nvPr/>
          </p:nvSpPr>
          <p:spPr>
            <a:xfrm>
              <a:off x="4112650" y="1665250"/>
              <a:ext cx="32400" cy="33700"/>
            </a:xfrm>
            <a:custGeom>
              <a:rect b="b" l="l" r="r" t="t"/>
              <a:pathLst>
                <a:path extrusionOk="0" h="1348" w="1296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"/>
            <p:cNvSpPr/>
            <p:nvPr/>
          </p:nvSpPr>
          <p:spPr>
            <a:xfrm>
              <a:off x="4095275" y="1674450"/>
              <a:ext cx="33200" cy="33300"/>
            </a:xfrm>
            <a:custGeom>
              <a:rect b="b" l="l" r="r" t="t"/>
              <a:pathLst>
                <a:path extrusionOk="0" h="1332" w="1328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"/>
            <p:cNvSpPr/>
            <p:nvPr/>
          </p:nvSpPr>
          <p:spPr>
            <a:xfrm>
              <a:off x="4066150" y="1690250"/>
              <a:ext cx="34400" cy="32750"/>
            </a:xfrm>
            <a:custGeom>
              <a:rect b="b" l="l" r="r" t="t"/>
              <a:pathLst>
                <a:path extrusionOk="0" h="1310" w="1376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"/>
            <p:cNvSpPr/>
            <p:nvPr/>
          </p:nvSpPr>
          <p:spPr>
            <a:xfrm>
              <a:off x="4037050" y="1706250"/>
              <a:ext cx="35725" cy="32025"/>
            </a:xfrm>
            <a:custGeom>
              <a:rect b="b" l="l" r="r" t="t"/>
              <a:pathLst>
                <a:path extrusionOk="0" h="1281" w="1429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"/>
            <p:cNvSpPr/>
            <p:nvPr/>
          </p:nvSpPr>
          <p:spPr>
            <a:xfrm>
              <a:off x="4007925" y="1722250"/>
              <a:ext cx="37050" cy="31350"/>
            </a:xfrm>
            <a:custGeom>
              <a:rect b="b" l="l" r="r" t="t"/>
              <a:pathLst>
                <a:path extrusionOk="0" h="1254" w="1482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"/>
            <p:cNvSpPr/>
            <p:nvPr/>
          </p:nvSpPr>
          <p:spPr>
            <a:xfrm>
              <a:off x="3979125" y="1738525"/>
              <a:ext cx="38250" cy="30750"/>
            </a:xfrm>
            <a:custGeom>
              <a:rect b="b" l="l" r="r" t="t"/>
              <a:pathLst>
                <a:path extrusionOk="0" h="1230" w="153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"/>
            <p:cNvSpPr/>
            <p:nvPr/>
          </p:nvSpPr>
          <p:spPr>
            <a:xfrm>
              <a:off x="3950300" y="1754925"/>
              <a:ext cx="39600" cy="30000"/>
            </a:xfrm>
            <a:custGeom>
              <a:rect b="b" l="l" r="r" t="t"/>
              <a:pathLst>
                <a:path extrusionOk="0" h="1200" w="1584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"/>
            <p:cNvSpPr/>
            <p:nvPr/>
          </p:nvSpPr>
          <p:spPr>
            <a:xfrm>
              <a:off x="3921575" y="1771325"/>
              <a:ext cx="40775" cy="29400"/>
            </a:xfrm>
            <a:custGeom>
              <a:rect b="b" l="l" r="r" t="t"/>
              <a:pathLst>
                <a:path extrusionOk="0" h="1176" w="1631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"/>
            <p:cNvSpPr/>
            <p:nvPr/>
          </p:nvSpPr>
          <p:spPr>
            <a:xfrm>
              <a:off x="3893100" y="1788075"/>
              <a:ext cx="42075" cy="28675"/>
            </a:xfrm>
            <a:custGeom>
              <a:rect b="b" l="l" r="r" t="t"/>
              <a:pathLst>
                <a:path extrusionOk="0" h="1147" w="1683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"/>
            <p:cNvSpPr/>
            <p:nvPr/>
          </p:nvSpPr>
          <p:spPr>
            <a:xfrm>
              <a:off x="3864575" y="1804850"/>
              <a:ext cx="43450" cy="27925"/>
            </a:xfrm>
            <a:custGeom>
              <a:rect b="b" l="l" r="r" t="t"/>
              <a:pathLst>
                <a:path extrusionOk="0" h="1117" w="1738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"/>
            <p:cNvSpPr/>
            <p:nvPr/>
          </p:nvSpPr>
          <p:spPr>
            <a:xfrm>
              <a:off x="3836275" y="1821675"/>
              <a:ext cx="44575" cy="27325"/>
            </a:xfrm>
            <a:custGeom>
              <a:rect b="b" l="l" r="r" t="t"/>
              <a:pathLst>
                <a:path extrusionOk="0" h="1093" w="1783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"/>
            <p:cNvSpPr/>
            <p:nvPr/>
          </p:nvSpPr>
          <p:spPr>
            <a:xfrm>
              <a:off x="3808150" y="1838800"/>
              <a:ext cx="45925" cy="26550"/>
            </a:xfrm>
            <a:custGeom>
              <a:rect b="b" l="l" r="r" t="t"/>
              <a:pathLst>
                <a:path extrusionOk="0" h="1062" w="1837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"/>
            <p:cNvSpPr/>
            <p:nvPr/>
          </p:nvSpPr>
          <p:spPr>
            <a:xfrm>
              <a:off x="3780025" y="1855950"/>
              <a:ext cx="47225" cy="25775"/>
            </a:xfrm>
            <a:custGeom>
              <a:rect b="b" l="l" r="r" t="t"/>
              <a:pathLst>
                <a:path extrusionOk="0" h="1031" w="1889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"/>
            <p:cNvSpPr/>
            <p:nvPr/>
          </p:nvSpPr>
          <p:spPr>
            <a:xfrm>
              <a:off x="3752200" y="1873200"/>
              <a:ext cx="48325" cy="25125"/>
            </a:xfrm>
            <a:custGeom>
              <a:rect b="b" l="l" r="r" t="t"/>
              <a:pathLst>
                <a:path extrusionOk="0" h="1005" w="1933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"/>
            <p:cNvSpPr/>
            <p:nvPr/>
          </p:nvSpPr>
          <p:spPr>
            <a:xfrm>
              <a:off x="3724500" y="1890700"/>
              <a:ext cx="49650" cy="24325"/>
            </a:xfrm>
            <a:custGeom>
              <a:rect b="b" l="l" r="r" t="t"/>
              <a:pathLst>
                <a:path extrusionOk="0" h="973" w="1986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"/>
            <p:cNvSpPr/>
            <p:nvPr/>
          </p:nvSpPr>
          <p:spPr>
            <a:xfrm>
              <a:off x="3696725" y="1908175"/>
              <a:ext cx="50975" cy="23550"/>
            </a:xfrm>
            <a:custGeom>
              <a:rect b="b" l="l" r="r" t="t"/>
              <a:pathLst>
                <a:path extrusionOk="0" h="942" w="2039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"/>
            <p:cNvSpPr/>
            <p:nvPr/>
          </p:nvSpPr>
          <p:spPr>
            <a:xfrm>
              <a:off x="3669450" y="1925850"/>
              <a:ext cx="52075" cy="22875"/>
            </a:xfrm>
            <a:custGeom>
              <a:rect b="b" l="l" r="r" t="t"/>
              <a:pathLst>
                <a:path extrusionOk="0" h="915" w="2083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"/>
            <p:cNvSpPr/>
            <p:nvPr/>
          </p:nvSpPr>
          <p:spPr>
            <a:xfrm>
              <a:off x="3642175" y="1943625"/>
              <a:ext cx="53375" cy="22100"/>
            </a:xfrm>
            <a:custGeom>
              <a:rect b="b" l="l" r="r" t="t"/>
              <a:pathLst>
                <a:path extrusionOk="0" h="884" w="2135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"/>
            <p:cNvSpPr/>
            <p:nvPr/>
          </p:nvSpPr>
          <p:spPr>
            <a:xfrm>
              <a:off x="3614875" y="1961475"/>
              <a:ext cx="54675" cy="21300"/>
            </a:xfrm>
            <a:custGeom>
              <a:rect b="b" l="l" r="r" t="t"/>
              <a:pathLst>
                <a:path extrusionOk="0" h="852" w="2187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"/>
            <p:cNvSpPr/>
            <p:nvPr/>
          </p:nvSpPr>
          <p:spPr>
            <a:xfrm>
              <a:off x="3588150" y="1979500"/>
              <a:ext cx="55750" cy="20550"/>
            </a:xfrm>
            <a:custGeom>
              <a:rect b="b" l="l" r="r" t="t"/>
              <a:pathLst>
                <a:path extrusionOk="0" h="822" w="223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"/>
            <p:cNvSpPr/>
            <p:nvPr/>
          </p:nvSpPr>
          <p:spPr>
            <a:xfrm>
              <a:off x="3561325" y="1997625"/>
              <a:ext cx="57125" cy="19750"/>
            </a:xfrm>
            <a:custGeom>
              <a:rect b="b" l="l" r="r" t="t"/>
              <a:pathLst>
                <a:path extrusionOk="0" h="790" w="2285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"/>
            <p:cNvSpPr/>
            <p:nvPr/>
          </p:nvSpPr>
          <p:spPr>
            <a:xfrm>
              <a:off x="3534650" y="2015800"/>
              <a:ext cx="58225" cy="18950"/>
            </a:xfrm>
            <a:custGeom>
              <a:rect b="b" l="l" r="r" t="t"/>
              <a:pathLst>
                <a:path extrusionOk="0" h="758" w="2329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"/>
            <p:cNvSpPr/>
            <p:nvPr/>
          </p:nvSpPr>
          <p:spPr>
            <a:xfrm>
              <a:off x="3508425" y="2034150"/>
              <a:ext cx="59450" cy="18150"/>
            </a:xfrm>
            <a:custGeom>
              <a:rect b="b" l="l" r="r" t="t"/>
              <a:pathLst>
                <a:path extrusionOk="0" h="726" w="2378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"/>
            <p:cNvSpPr/>
            <p:nvPr/>
          </p:nvSpPr>
          <p:spPr>
            <a:xfrm>
              <a:off x="3482125" y="2052575"/>
              <a:ext cx="60775" cy="17325"/>
            </a:xfrm>
            <a:custGeom>
              <a:rect b="b" l="l" r="r" t="t"/>
              <a:pathLst>
                <a:path extrusionOk="0" h="693" w="2431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"/>
            <p:cNvSpPr/>
            <p:nvPr/>
          </p:nvSpPr>
          <p:spPr>
            <a:xfrm>
              <a:off x="3456075" y="2071050"/>
              <a:ext cx="61775" cy="16550"/>
            </a:xfrm>
            <a:custGeom>
              <a:rect b="b" l="l" r="r" t="t"/>
              <a:pathLst>
                <a:path extrusionOk="0" h="662" w="2471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"/>
            <p:cNvSpPr/>
            <p:nvPr/>
          </p:nvSpPr>
          <p:spPr>
            <a:xfrm>
              <a:off x="3430425" y="2089725"/>
              <a:ext cx="63050" cy="15675"/>
            </a:xfrm>
            <a:custGeom>
              <a:rect b="b" l="l" r="r" t="t"/>
              <a:pathLst>
                <a:path extrusionOk="0" h="627" w="2522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"/>
            <p:cNvSpPr/>
            <p:nvPr/>
          </p:nvSpPr>
          <p:spPr>
            <a:xfrm>
              <a:off x="3404675" y="2108425"/>
              <a:ext cx="64400" cy="14850"/>
            </a:xfrm>
            <a:custGeom>
              <a:rect b="b" l="l" r="r" t="t"/>
              <a:pathLst>
                <a:path extrusionOk="0" h="594" w="2576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"/>
            <p:cNvSpPr/>
            <p:nvPr/>
          </p:nvSpPr>
          <p:spPr>
            <a:xfrm>
              <a:off x="3379325" y="2127200"/>
              <a:ext cx="65275" cy="14050"/>
            </a:xfrm>
            <a:custGeom>
              <a:rect b="b" l="l" r="r" t="t"/>
              <a:pathLst>
                <a:path extrusionOk="0" h="562" w="2611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"/>
            <p:cNvSpPr/>
            <p:nvPr/>
          </p:nvSpPr>
          <p:spPr>
            <a:xfrm>
              <a:off x="3354250" y="2146125"/>
              <a:ext cx="66650" cy="13175"/>
            </a:xfrm>
            <a:custGeom>
              <a:rect b="b" l="l" r="r" t="t"/>
              <a:pathLst>
                <a:path extrusionOk="0" h="527" w="2666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"/>
            <p:cNvSpPr/>
            <p:nvPr/>
          </p:nvSpPr>
          <p:spPr>
            <a:xfrm>
              <a:off x="3329125" y="2165100"/>
              <a:ext cx="67950" cy="12325"/>
            </a:xfrm>
            <a:custGeom>
              <a:rect b="b" l="l" r="r" t="t"/>
              <a:pathLst>
                <a:path extrusionOk="0" h="493" w="2718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"/>
            <p:cNvSpPr/>
            <p:nvPr/>
          </p:nvSpPr>
          <p:spPr>
            <a:xfrm>
              <a:off x="3304500" y="2184150"/>
              <a:ext cx="68825" cy="11450"/>
            </a:xfrm>
            <a:custGeom>
              <a:rect b="b" l="l" r="r" t="t"/>
              <a:pathLst>
                <a:path extrusionOk="0" h="458" w="2753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"/>
            <p:cNvSpPr/>
            <p:nvPr/>
          </p:nvSpPr>
          <p:spPr>
            <a:xfrm>
              <a:off x="3280100" y="2203300"/>
              <a:ext cx="70100" cy="10600"/>
            </a:xfrm>
            <a:custGeom>
              <a:rect b="b" l="l" r="r" t="t"/>
              <a:pathLst>
                <a:path extrusionOk="0" h="424" w="2804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"/>
            <p:cNvSpPr/>
            <p:nvPr/>
          </p:nvSpPr>
          <p:spPr>
            <a:xfrm>
              <a:off x="3255625" y="2222525"/>
              <a:ext cx="71375" cy="9700"/>
            </a:xfrm>
            <a:custGeom>
              <a:rect b="b" l="l" r="r" t="t"/>
              <a:pathLst>
                <a:path extrusionOk="0" h="388" w="2855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"/>
            <p:cNvSpPr/>
            <p:nvPr/>
          </p:nvSpPr>
          <p:spPr>
            <a:xfrm>
              <a:off x="3231750" y="2241800"/>
              <a:ext cx="72250" cy="8850"/>
            </a:xfrm>
            <a:custGeom>
              <a:rect b="b" l="l" r="r" t="t"/>
              <a:pathLst>
                <a:path extrusionOk="0" h="354" w="289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"/>
            <p:cNvSpPr/>
            <p:nvPr/>
          </p:nvSpPr>
          <p:spPr>
            <a:xfrm>
              <a:off x="3208050" y="2260725"/>
              <a:ext cx="73550" cy="9300"/>
            </a:xfrm>
            <a:custGeom>
              <a:rect b="b" l="l" r="r" t="t"/>
              <a:pathLst>
                <a:path extrusionOk="0" h="372" w="2942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"/>
            <p:cNvSpPr/>
            <p:nvPr/>
          </p:nvSpPr>
          <p:spPr>
            <a:xfrm>
              <a:off x="3184250" y="2279225"/>
              <a:ext cx="74800" cy="10300"/>
            </a:xfrm>
            <a:custGeom>
              <a:rect b="b" l="l" r="r" t="t"/>
              <a:pathLst>
                <a:path extrusionOk="0" h="412" w="2992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"/>
            <p:cNvSpPr/>
            <p:nvPr/>
          </p:nvSpPr>
          <p:spPr>
            <a:xfrm>
              <a:off x="3161200" y="2297800"/>
              <a:ext cx="75625" cy="11250"/>
            </a:xfrm>
            <a:custGeom>
              <a:rect b="b" l="l" r="r" t="t"/>
              <a:pathLst>
                <a:path extrusionOk="0" h="450" w="3025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"/>
            <p:cNvSpPr/>
            <p:nvPr/>
          </p:nvSpPr>
          <p:spPr>
            <a:xfrm>
              <a:off x="3138250" y="2316450"/>
              <a:ext cx="76875" cy="12175"/>
            </a:xfrm>
            <a:custGeom>
              <a:rect b="b" l="l" r="r" t="t"/>
              <a:pathLst>
                <a:path extrusionOk="0" h="487" w="3075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"/>
            <p:cNvSpPr/>
            <p:nvPr/>
          </p:nvSpPr>
          <p:spPr>
            <a:xfrm>
              <a:off x="3115225" y="2335150"/>
              <a:ext cx="78100" cy="13175"/>
            </a:xfrm>
            <a:custGeom>
              <a:rect b="b" l="l" r="r" t="t"/>
              <a:pathLst>
                <a:path extrusionOk="0" h="527" w="3124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"/>
            <p:cNvSpPr/>
            <p:nvPr/>
          </p:nvSpPr>
          <p:spPr>
            <a:xfrm>
              <a:off x="3093000" y="2353900"/>
              <a:ext cx="78875" cy="14125"/>
            </a:xfrm>
            <a:custGeom>
              <a:rect b="b" l="l" r="r" t="t"/>
              <a:pathLst>
                <a:path extrusionOk="0" h="565" w="3155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"/>
            <p:cNvSpPr/>
            <p:nvPr/>
          </p:nvSpPr>
          <p:spPr>
            <a:xfrm>
              <a:off x="3070850" y="2372700"/>
              <a:ext cx="80100" cy="15100"/>
            </a:xfrm>
            <a:custGeom>
              <a:rect b="b" l="l" r="r" t="t"/>
              <a:pathLst>
                <a:path extrusionOk="0" h="604" w="3204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"/>
            <p:cNvSpPr/>
            <p:nvPr/>
          </p:nvSpPr>
          <p:spPr>
            <a:xfrm>
              <a:off x="5750825" y="897650"/>
              <a:ext cx="512325" cy="79375"/>
            </a:xfrm>
            <a:custGeom>
              <a:rect b="b" l="l" r="r" t="t"/>
              <a:pathLst>
                <a:path extrusionOk="0" h="3175" w="20493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"/>
            <p:cNvSpPr/>
            <p:nvPr/>
          </p:nvSpPr>
          <p:spPr>
            <a:xfrm>
              <a:off x="5710350" y="930525"/>
              <a:ext cx="552800" cy="89225"/>
            </a:xfrm>
            <a:custGeom>
              <a:rect b="b" l="l" r="r" t="t"/>
              <a:pathLst>
                <a:path extrusionOk="0" h="3569" w="22112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"/>
            <p:cNvSpPr/>
            <p:nvPr/>
          </p:nvSpPr>
          <p:spPr>
            <a:xfrm>
              <a:off x="1356525" y="651475"/>
              <a:ext cx="4906625" cy="4411225"/>
            </a:xfrm>
            <a:custGeom>
              <a:rect b="b" l="l" r="r" t="t"/>
              <a:pathLst>
                <a:path extrusionOk="0" h="176449" w="196265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"/>
            <p:cNvSpPr/>
            <p:nvPr/>
          </p:nvSpPr>
          <p:spPr>
            <a:xfrm>
              <a:off x="6030600" y="2391625"/>
              <a:ext cx="232550" cy="209550"/>
            </a:xfrm>
            <a:custGeom>
              <a:rect b="b" l="l" r="r" t="t"/>
              <a:pathLst>
                <a:path extrusionOk="0" h="8382" w="9302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"/>
            <p:cNvSpPr/>
            <p:nvPr/>
          </p:nvSpPr>
          <p:spPr>
            <a:xfrm>
              <a:off x="6069900" y="2506275"/>
              <a:ext cx="193250" cy="118250"/>
            </a:xfrm>
            <a:custGeom>
              <a:rect b="b" l="l" r="r" t="t"/>
              <a:pathLst>
                <a:path extrusionOk="0" h="4730" w="773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"/>
            <p:cNvSpPr/>
            <p:nvPr/>
          </p:nvSpPr>
          <p:spPr>
            <a:xfrm>
              <a:off x="5768750" y="2574325"/>
              <a:ext cx="494400" cy="398700"/>
            </a:xfrm>
            <a:custGeom>
              <a:rect b="b" l="l" r="r" t="t"/>
              <a:pathLst>
                <a:path extrusionOk="0" h="15948" w="19776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"/>
            <p:cNvSpPr/>
            <p:nvPr/>
          </p:nvSpPr>
          <p:spPr>
            <a:xfrm>
              <a:off x="5832900" y="2664925"/>
              <a:ext cx="430250" cy="335150"/>
            </a:xfrm>
            <a:custGeom>
              <a:rect b="b" l="l" r="r" t="t"/>
              <a:pathLst>
                <a:path extrusionOk="0" h="13406" w="1721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3" name="Google Shape;813;p1"/>
          <p:cNvSpPr txBox="1"/>
          <p:nvPr>
            <p:ph idx="1" type="subTitle"/>
          </p:nvPr>
        </p:nvSpPr>
        <p:spPr>
          <a:xfrm>
            <a:off x="678375" y="3633225"/>
            <a:ext cx="2936400" cy="1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>
                <a:solidFill>
                  <a:srgbClr val="F3F3F3"/>
                </a:solidFill>
              </a:rPr>
              <a:t>Integrantes: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br>
              <a:rPr lang="es">
                <a:solidFill>
                  <a:srgbClr val="F3F3F3"/>
                </a:solidFill>
              </a:rPr>
            </a:br>
            <a:r>
              <a:rPr lang="es">
                <a:solidFill>
                  <a:srgbClr val="F3F3F3"/>
                </a:solidFill>
              </a:rPr>
              <a:t>- José Del Maestro Yarlaqué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- </a:t>
            </a:r>
            <a:r>
              <a:rPr lang="es">
                <a:solidFill>
                  <a:srgbClr val="F3F3F3"/>
                </a:solidFill>
              </a:rPr>
              <a:t>Francescolli Anticona Puza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14" name="Google Shape;814;p1"/>
          <p:cNvSpPr txBox="1"/>
          <p:nvPr>
            <p:ph type="ctrTitle"/>
          </p:nvPr>
        </p:nvSpPr>
        <p:spPr>
          <a:xfrm>
            <a:off x="962750" y="1181625"/>
            <a:ext cx="4475400" cy="220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s"/>
              <a:t>External Noise Cancelling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5" name="Google Shape;895;g16401c273d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5483"/>
            <a:ext cx="9144003" cy="6098982"/>
          </a:xfrm>
          <a:prstGeom prst="rect">
            <a:avLst/>
          </a:prstGeom>
          <a:noFill/>
          <a:ln>
            <a:noFill/>
          </a:ln>
        </p:spPr>
      </p:pic>
      <p:sp>
        <p:nvSpPr>
          <p:cNvPr id="896" name="Google Shape;896;g16401c273d0_0_0"/>
          <p:cNvSpPr txBox="1"/>
          <p:nvPr>
            <p:ph type="ctrTitle"/>
          </p:nvPr>
        </p:nvSpPr>
        <p:spPr>
          <a:xfrm>
            <a:off x="4299050" y="2571750"/>
            <a:ext cx="4475400" cy="220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s" sz="6000"/>
              <a:t>TMS320C6713 DSP Starter Kit (DSK)</a:t>
            </a:r>
            <a:endParaRPr sz="6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" name="Google Shape;901;g16401c273d0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6" name="Google Shape;906;g16401c273d0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129150" y="1124151"/>
            <a:ext cx="5139002" cy="28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7" name="Google Shape;907;g16401c273d0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51725"/>
            <a:ext cx="6308075" cy="283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2" name="Google Shape;912;g16401c273d0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7" name="Google Shape;917;g163e3d182ae_1_6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164797e1891_1_114"/>
          <p:cNvSpPr txBox="1"/>
          <p:nvPr>
            <p:ph type="ctrTitle"/>
          </p:nvPr>
        </p:nvSpPr>
        <p:spPr>
          <a:xfrm>
            <a:off x="563575" y="288450"/>
            <a:ext cx="4475400" cy="101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s" sz="6000"/>
              <a:t>Aplicaciones</a:t>
            </a:r>
            <a:endParaRPr sz="6000">
              <a:solidFill>
                <a:srgbClr val="F3F3F3"/>
              </a:solidFill>
            </a:endParaRPr>
          </a:p>
        </p:txBody>
      </p:sp>
      <p:sp>
        <p:nvSpPr>
          <p:cNvPr id="923" name="Google Shape;923;g164797e1891_1_114"/>
          <p:cNvSpPr txBox="1"/>
          <p:nvPr/>
        </p:nvSpPr>
        <p:spPr>
          <a:xfrm>
            <a:off x="545850" y="1918225"/>
            <a:ext cx="8052300" cy="23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●"/>
            </a:pPr>
            <a:r>
              <a:rPr lang="es" sz="1200">
                <a:solidFill>
                  <a:srgbClr val="FFFFFF"/>
                </a:solidFill>
              </a:rPr>
              <a:t>Es el kit más apropiado para aplicaciones de Audio como: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pectral Light"/>
              <a:buChar char="○"/>
            </a:pPr>
            <a:r>
              <a:rPr lang="es" sz="1200">
                <a:solidFill>
                  <a:srgbClr val="FFFFFF"/>
                </a:solidFill>
              </a:rPr>
              <a:t>Reconocimiento de voz.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pectral Light"/>
              <a:buChar char="○"/>
            </a:pPr>
            <a:r>
              <a:rPr lang="es" sz="1200">
                <a:solidFill>
                  <a:srgbClr val="FFFFFF"/>
                </a:solidFill>
              </a:rPr>
              <a:t>Filtrado de audio usando filtros FIR, IIR.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pectral"/>
              <a:buChar char="○"/>
            </a:pPr>
            <a:r>
              <a:rPr b="1" lang="es" sz="1200">
                <a:solidFill>
                  <a:srgbClr val="FFFFFF"/>
                </a:solidFill>
              </a:rPr>
              <a:t>Eliminación de ruido.</a:t>
            </a:r>
            <a:endParaRPr b="1"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pectral Light"/>
              <a:buChar char="○"/>
            </a:pPr>
            <a:r>
              <a:rPr lang="es" sz="1200">
                <a:solidFill>
                  <a:srgbClr val="FFFFFF"/>
                </a:solidFill>
              </a:rPr>
              <a:t>Efectos de sonido como el eco, la reverberación, etc.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3"/>
          <p:cNvSpPr txBox="1"/>
          <p:nvPr/>
        </p:nvSpPr>
        <p:spPr>
          <a:xfrm>
            <a:off x="7496998" y="1414635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Costo</a:t>
            </a:r>
            <a:b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</a:b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Total</a:t>
            </a:r>
            <a:endParaRPr b="0" i="0" sz="1000" u="none" cap="none" strike="noStrike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929" name="Google Shape;929;p13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>
                <a:solidFill>
                  <a:srgbClr val="F3F3F3"/>
                </a:solidFill>
              </a:rPr>
              <a:t>COSTOS</a:t>
            </a:r>
            <a:endParaRPr sz="2800">
              <a:solidFill>
                <a:srgbClr val="F3F3F3"/>
              </a:solidFill>
            </a:endParaRPr>
          </a:p>
        </p:txBody>
      </p:sp>
      <p:sp>
        <p:nvSpPr>
          <p:cNvPr id="930" name="Google Shape;930;p13"/>
          <p:cNvSpPr/>
          <p:nvPr/>
        </p:nvSpPr>
        <p:spPr>
          <a:xfrm>
            <a:off x="760902" y="1318875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" name="Google Shape;931;p13"/>
          <p:cNvSpPr/>
          <p:nvPr/>
        </p:nvSpPr>
        <p:spPr>
          <a:xfrm>
            <a:off x="1686596" y="126452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" name="Google Shape;932;p13"/>
          <p:cNvSpPr/>
          <p:nvPr/>
        </p:nvSpPr>
        <p:spPr>
          <a:xfrm>
            <a:off x="1686596" y="1788334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Google Shape;933;p13"/>
          <p:cNvSpPr/>
          <p:nvPr/>
        </p:nvSpPr>
        <p:spPr>
          <a:xfrm>
            <a:off x="1577474" y="1785679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4" name="Google Shape;934;p13"/>
          <p:cNvGrpSpPr/>
          <p:nvPr/>
        </p:nvGrpSpPr>
        <p:grpSpPr>
          <a:xfrm>
            <a:off x="1218677" y="1788325"/>
            <a:ext cx="716234" cy="145073"/>
            <a:chOff x="1571871" y="1788325"/>
            <a:chExt cx="716234" cy="145073"/>
          </a:xfrm>
        </p:grpSpPr>
        <p:sp>
          <p:nvSpPr>
            <p:cNvPr id="935" name="Google Shape;935;p13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7" name="Google Shape;937;p13"/>
          <p:cNvSpPr/>
          <p:nvPr/>
        </p:nvSpPr>
        <p:spPr>
          <a:xfrm>
            <a:off x="2639282" y="1276851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8" name="Google Shape;938;p13"/>
          <p:cNvSpPr/>
          <p:nvPr/>
        </p:nvSpPr>
        <p:spPr>
          <a:xfrm>
            <a:off x="3093725" y="1788334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9" name="Google Shape;939;p13"/>
          <p:cNvGrpSpPr/>
          <p:nvPr/>
        </p:nvGrpSpPr>
        <p:grpSpPr>
          <a:xfrm>
            <a:off x="6158783" y="2103487"/>
            <a:ext cx="1668379" cy="1668379"/>
            <a:chOff x="6132600" y="1964350"/>
            <a:chExt cx="2178610" cy="2178610"/>
          </a:xfrm>
        </p:grpSpPr>
        <p:sp>
          <p:nvSpPr>
            <p:cNvPr id="940" name="Google Shape;940;p13"/>
            <p:cNvSpPr/>
            <p:nvPr/>
          </p:nvSpPr>
          <p:spPr>
            <a:xfrm>
              <a:off x="7209140" y="2206329"/>
              <a:ext cx="25496" cy="68034"/>
            </a:xfrm>
            <a:custGeom>
              <a:rect b="b" l="l" r="r" t="t"/>
              <a:pathLst>
                <a:path extrusionOk="0" h="1505" w="564">
                  <a:moveTo>
                    <a:pt x="0" y="1"/>
                  </a:moveTo>
                  <a:lnTo>
                    <a:pt x="0" y="1504"/>
                  </a:lnTo>
                  <a:lnTo>
                    <a:pt x="563" y="150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7135231" y="2207956"/>
              <a:ext cx="31417" cy="70384"/>
            </a:xfrm>
            <a:custGeom>
              <a:rect b="b" l="l" r="r" t="t"/>
              <a:pathLst>
                <a:path extrusionOk="0" h="1557" w="695">
                  <a:moveTo>
                    <a:pt x="563" y="0"/>
                  </a:moveTo>
                  <a:lnTo>
                    <a:pt x="0" y="53"/>
                  </a:lnTo>
                  <a:lnTo>
                    <a:pt x="132" y="1556"/>
                  </a:lnTo>
                  <a:lnTo>
                    <a:pt x="695" y="150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7062090" y="2217494"/>
              <a:ext cx="37023" cy="71560"/>
            </a:xfrm>
            <a:custGeom>
              <a:rect b="b" l="l" r="r" t="t"/>
              <a:pathLst>
                <a:path extrusionOk="0" h="1583" w="819">
                  <a:moveTo>
                    <a:pt x="555" y="0"/>
                  </a:moveTo>
                  <a:lnTo>
                    <a:pt x="1" y="97"/>
                  </a:lnTo>
                  <a:lnTo>
                    <a:pt x="264" y="1582"/>
                  </a:lnTo>
                  <a:lnTo>
                    <a:pt x="818" y="1486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6990170" y="2231372"/>
              <a:ext cx="42176" cy="72373"/>
            </a:xfrm>
            <a:custGeom>
              <a:rect b="b" l="l" r="r" t="t"/>
              <a:pathLst>
                <a:path extrusionOk="0" h="1601" w="933">
                  <a:moveTo>
                    <a:pt x="546" y="1"/>
                  </a:moveTo>
                  <a:lnTo>
                    <a:pt x="0" y="150"/>
                  </a:lnTo>
                  <a:lnTo>
                    <a:pt x="396" y="1601"/>
                  </a:lnTo>
                  <a:lnTo>
                    <a:pt x="932" y="1460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7344255" y="2216680"/>
              <a:ext cx="37023" cy="71560"/>
            </a:xfrm>
            <a:custGeom>
              <a:rect b="b" l="l" r="r" t="t"/>
              <a:pathLst>
                <a:path extrusionOk="0" h="1583" w="819">
                  <a:moveTo>
                    <a:pt x="264" y="0"/>
                  </a:moveTo>
                  <a:lnTo>
                    <a:pt x="0" y="1486"/>
                  </a:lnTo>
                  <a:lnTo>
                    <a:pt x="554" y="1583"/>
                  </a:lnTo>
                  <a:lnTo>
                    <a:pt x="818" y="97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7277489" y="2208724"/>
              <a:ext cx="31463" cy="69977"/>
            </a:xfrm>
            <a:custGeom>
              <a:rect b="b" l="l" r="r" t="t"/>
              <a:pathLst>
                <a:path extrusionOk="0" h="1548" w="696">
                  <a:moveTo>
                    <a:pt x="132" y="1"/>
                  </a:moveTo>
                  <a:lnTo>
                    <a:pt x="1" y="1495"/>
                  </a:lnTo>
                  <a:lnTo>
                    <a:pt x="563" y="1548"/>
                  </a:lnTo>
                  <a:lnTo>
                    <a:pt x="695" y="4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46" name="Google Shape;946;p13"/>
            <p:cNvGrpSpPr/>
            <p:nvPr/>
          </p:nvGrpSpPr>
          <p:grpSpPr>
            <a:xfrm>
              <a:off x="6132600" y="1964350"/>
              <a:ext cx="2178610" cy="2178610"/>
              <a:chOff x="6132600" y="1964350"/>
              <a:chExt cx="2178610" cy="2178610"/>
            </a:xfrm>
          </p:grpSpPr>
          <p:sp>
            <p:nvSpPr>
              <p:cNvPr id="947" name="Google Shape;947;p13"/>
              <p:cNvSpPr/>
              <p:nvPr/>
            </p:nvSpPr>
            <p:spPr>
              <a:xfrm>
                <a:off x="6132600" y="1964350"/>
                <a:ext cx="2178610" cy="2178610"/>
              </a:xfrm>
              <a:custGeom>
                <a:rect b="b" l="l" r="r" t="t"/>
                <a:pathLst>
                  <a:path extrusionOk="0" h="48194" w="48194">
                    <a:moveTo>
                      <a:pt x="24097" y="0"/>
                    </a:moveTo>
                    <a:lnTo>
                      <a:pt x="24097" y="24097"/>
                    </a:lnTo>
                    <a:lnTo>
                      <a:pt x="0" y="24097"/>
                    </a:lnTo>
                    <a:cubicBezTo>
                      <a:pt x="0" y="37407"/>
                      <a:pt x="10787" y="48194"/>
                      <a:pt x="24097" y="48194"/>
                    </a:cubicBezTo>
                    <a:cubicBezTo>
                      <a:pt x="37407" y="48194"/>
                      <a:pt x="48194" y="37407"/>
                      <a:pt x="48194" y="24097"/>
                    </a:cubicBezTo>
                    <a:cubicBezTo>
                      <a:pt x="48194" y="10787"/>
                      <a:pt x="37407" y="0"/>
                      <a:pt x="24097" y="0"/>
                    </a:cubicBezTo>
                    <a:close/>
                  </a:path>
                </a:pathLst>
              </a:custGeom>
              <a:solidFill>
                <a:srgbClr val="4DFFFF">
                  <a:alpha val="3058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" name="Google Shape;948;p13"/>
              <p:cNvSpPr/>
              <p:nvPr/>
            </p:nvSpPr>
            <p:spPr>
              <a:xfrm>
                <a:off x="6235123" y="2066873"/>
                <a:ext cx="1973560" cy="1973560"/>
              </a:xfrm>
              <a:custGeom>
                <a:rect b="b" l="l" r="r" t="t"/>
                <a:pathLst>
                  <a:path extrusionOk="0" h="43658" w="43658">
                    <a:moveTo>
                      <a:pt x="21829" y="563"/>
                    </a:moveTo>
                    <a:cubicBezTo>
                      <a:pt x="33556" y="563"/>
                      <a:pt x="43095" y="10101"/>
                      <a:pt x="43095" y="21829"/>
                    </a:cubicBezTo>
                    <a:cubicBezTo>
                      <a:pt x="43095" y="33556"/>
                      <a:pt x="33556" y="43095"/>
                      <a:pt x="21829" y="43095"/>
                    </a:cubicBezTo>
                    <a:cubicBezTo>
                      <a:pt x="10101" y="43095"/>
                      <a:pt x="563" y="33556"/>
                      <a:pt x="563" y="21829"/>
                    </a:cubicBezTo>
                    <a:cubicBezTo>
                      <a:pt x="563" y="10101"/>
                      <a:pt x="10101" y="563"/>
                      <a:pt x="21829" y="563"/>
                    </a:cubicBezTo>
                    <a:close/>
                    <a:moveTo>
                      <a:pt x="21829" y="0"/>
                    </a:moveTo>
                    <a:cubicBezTo>
                      <a:pt x="9794" y="0"/>
                      <a:pt x="0" y="9794"/>
                      <a:pt x="0" y="21829"/>
                    </a:cubicBezTo>
                    <a:cubicBezTo>
                      <a:pt x="0" y="33864"/>
                      <a:pt x="9794" y="43657"/>
                      <a:pt x="21829" y="43657"/>
                    </a:cubicBezTo>
                    <a:cubicBezTo>
                      <a:pt x="33864" y="43657"/>
                      <a:pt x="43657" y="33864"/>
                      <a:pt x="43657" y="21829"/>
                    </a:cubicBezTo>
                    <a:cubicBezTo>
                      <a:pt x="43657" y="9794"/>
                      <a:pt x="33864" y="0"/>
                      <a:pt x="21829" y="0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p13"/>
              <p:cNvSpPr/>
              <p:nvPr/>
            </p:nvSpPr>
            <p:spPr>
              <a:xfrm>
                <a:off x="6434203" y="2323182"/>
                <a:ext cx="1518165" cy="1460574"/>
              </a:xfrm>
              <a:custGeom>
                <a:rect b="b" l="l" r="r" t="t"/>
                <a:pathLst>
                  <a:path extrusionOk="0" h="32310" w="33584">
                    <a:moveTo>
                      <a:pt x="17425" y="696"/>
                    </a:moveTo>
                    <a:cubicBezTo>
                      <a:pt x="19418" y="696"/>
                      <a:pt x="21428" y="1081"/>
                      <a:pt x="23341" y="1873"/>
                    </a:cubicBezTo>
                    <a:cubicBezTo>
                      <a:pt x="29126" y="4264"/>
                      <a:pt x="32889" y="9908"/>
                      <a:pt x="32889" y="16159"/>
                    </a:cubicBezTo>
                    <a:cubicBezTo>
                      <a:pt x="32889" y="24704"/>
                      <a:pt x="25970" y="31623"/>
                      <a:pt x="17425" y="31623"/>
                    </a:cubicBezTo>
                    <a:cubicBezTo>
                      <a:pt x="11165" y="31623"/>
                      <a:pt x="5530" y="27860"/>
                      <a:pt x="3139" y="22075"/>
                    </a:cubicBezTo>
                    <a:cubicBezTo>
                      <a:pt x="739" y="16299"/>
                      <a:pt x="2066" y="9644"/>
                      <a:pt x="6488" y="5223"/>
                    </a:cubicBezTo>
                    <a:cubicBezTo>
                      <a:pt x="9446" y="2265"/>
                      <a:pt x="13402" y="696"/>
                      <a:pt x="17425" y="696"/>
                    </a:cubicBezTo>
                    <a:close/>
                    <a:moveTo>
                      <a:pt x="17425" y="1"/>
                    </a:moveTo>
                    <a:cubicBezTo>
                      <a:pt x="10893" y="1"/>
                      <a:pt x="5003" y="3939"/>
                      <a:pt x="2497" y="9970"/>
                    </a:cubicBezTo>
                    <a:cubicBezTo>
                      <a:pt x="1" y="16009"/>
                      <a:pt x="1381" y="22954"/>
                      <a:pt x="6005" y="27579"/>
                    </a:cubicBezTo>
                    <a:cubicBezTo>
                      <a:pt x="9092" y="30666"/>
                      <a:pt x="13226" y="32310"/>
                      <a:pt x="17430" y="32310"/>
                    </a:cubicBezTo>
                    <a:cubicBezTo>
                      <a:pt x="19511" y="32310"/>
                      <a:pt x="21608" y="31907"/>
                      <a:pt x="23605" y="31077"/>
                    </a:cubicBezTo>
                    <a:cubicBezTo>
                      <a:pt x="29645" y="28581"/>
                      <a:pt x="33583" y="22691"/>
                      <a:pt x="33583" y="16159"/>
                    </a:cubicBezTo>
                    <a:cubicBezTo>
                      <a:pt x="33583" y="7236"/>
                      <a:pt x="26348" y="1"/>
                      <a:pt x="17425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p13"/>
              <p:cNvSpPr/>
              <p:nvPr/>
            </p:nvSpPr>
            <p:spPr>
              <a:xfrm>
                <a:off x="6361876" y="2193626"/>
                <a:ext cx="1720005" cy="1720005"/>
              </a:xfrm>
              <a:custGeom>
                <a:rect b="b" l="l" r="r" t="t"/>
                <a:pathLst>
                  <a:path extrusionOk="0" h="38049" w="38049">
                    <a:moveTo>
                      <a:pt x="19025" y="563"/>
                    </a:moveTo>
                    <a:cubicBezTo>
                      <a:pt x="29205" y="563"/>
                      <a:pt x="37486" y="8845"/>
                      <a:pt x="37486" y="19025"/>
                    </a:cubicBezTo>
                    <a:cubicBezTo>
                      <a:pt x="37486" y="29205"/>
                      <a:pt x="29205" y="37486"/>
                      <a:pt x="19025" y="37486"/>
                    </a:cubicBezTo>
                    <a:cubicBezTo>
                      <a:pt x="8845" y="37486"/>
                      <a:pt x="563" y="29205"/>
                      <a:pt x="563" y="19025"/>
                    </a:cubicBezTo>
                    <a:cubicBezTo>
                      <a:pt x="563" y="8845"/>
                      <a:pt x="8845" y="563"/>
                      <a:pt x="19025" y="563"/>
                    </a:cubicBezTo>
                    <a:close/>
                    <a:moveTo>
                      <a:pt x="19025" y="1"/>
                    </a:moveTo>
                    <a:cubicBezTo>
                      <a:pt x="8537" y="1"/>
                      <a:pt x="1" y="8537"/>
                      <a:pt x="1" y="19025"/>
                    </a:cubicBezTo>
                    <a:cubicBezTo>
                      <a:pt x="1" y="29513"/>
                      <a:pt x="8537" y="38049"/>
                      <a:pt x="19025" y="38049"/>
                    </a:cubicBezTo>
                    <a:cubicBezTo>
                      <a:pt x="29513" y="38049"/>
                      <a:pt x="38049" y="29513"/>
                      <a:pt x="38049" y="19025"/>
                    </a:cubicBezTo>
                    <a:cubicBezTo>
                      <a:pt x="38049" y="8537"/>
                      <a:pt x="29513" y="1"/>
                      <a:pt x="19025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p13"/>
              <p:cNvSpPr/>
              <p:nvPr/>
            </p:nvSpPr>
            <p:spPr>
              <a:xfrm>
                <a:off x="6429818" y="2261568"/>
                <a:ext cx="1584119" cy="1584119"/>
              </a:xfrm>
              <a:custGeom>
                <a:rect b="b" l="l" r="r" t="t"/>
                <a:pathLst>
                  <a:path extrusionOk="0" h="35043" w="35043">
                    <a:moveTo>
                      <a:pt x="17522" y="564"/>
                    </a:moveTo>
                    <a:cubicBezTo>
                      <a:pt x="26876" y="564"/>
                      <a:pt x="34480" y="8168"/>
                      <a:pt x="34480" y="17522"/>
                    </a:cubicBezTo>
                    <a:cubicBezTo>
                      <a:pt x="34480" y="26876"/>
                      <a:pt x="26876" y="34480"/>
                      <a:pt x="17522" y="34480"/>
                    </a:cubicBezTo>
                    <a:cubicBezTo>
                      <a:pt x="8168" y="34480"/>
                      <a:pt x="563" y="26876"/>
                      <a:pt x="563" y="17522"/>
                    </a:cubicBezTo>
                    <a:cubicBezTo>
                      <a:pt x="563" y="8168"/>
                      <a:pt x="8168" y="564"/>
                      <a:pt x="17522" y="564"/>
                    </a:cubicBezTo>
                    <a:close/>
                    <a:moveTo>
                      <a:pt x="17522" y="1"/>
                    </a:moveTo>
                    <a:cubicBezTo>
                      <a:pt x="7860" y="1"/>
                      <a:pt x="1" y="7860"/>
                      <a:pt x="1" y="17522"/>
                    </a:cubicBezTo>
                    <a:cubicBezTo>
                      <a:pt x="1" y="27183"/>
                      <a:pt x="7860" y="35043"/>
                      <a:pt x="17522" y="35043"/>
                    </a:cubicBezTo>
                    <a:cubicBezTo>
                      <a:pt x="27183" y="35043"/>
                      <a:pt x="35043" y="27183"/>
                      <a:pt x="35043" y="17522"/>
                    </a:cubicBezTo>
                    <a:cubicBezTo>
                      <a:pt x="35043" y="7860"/>
                      <a:pt x="27183" y="1"/>
                      <a:pt x="17522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13"/>
              <p:cNvSpPr/>
              <p:nvPr/>
            </p:nvSpPr>
            <p:spPr>
              <a:xfrm>
                <a:off x="7209140" y="3832914"/>
                <a:ext cx="25496" cy="67988"/>
              </a:xfrm>
              <a:custGeom>
                <a:rect b="b" l="l" r="r" t="t"/>
                <a:pathLst>
                  <a:path extrusionOk="0" h="1504" w="564">
                    <a:moveTo>
                      <a:pt x="0" y="0"/>
                    </a:moveTo>
                    <a:lnTo>
                      <a:pt x="0" y="1504"/>
                    </a:lnTo>
                    <a:lnTo>
                      <a:pt x="563" y="1504"/>
                    </a:lnTo>
                    <a:lnTo>
                      <a:pt x="563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13"/>
              <p:cNvSpPr/>
              <p:nvPr/>
            </p:nvSpPr>
            <p:spPr>
              <a:xfrm>
                <a:off x="7277082" y="3828529"/>
                <a:ext cx="31463" cy="69977"/>
              </a:xfrm>
              <a:custGeom>
                <a:rect b="b" l="l" r="r" t="t"/>
                <a:pathLst>
                  <a:path extrusionOk="0" h="1548" w="696">
                    <a:moveTo>
                      <a:pt x="563" y="1"/>
                    </a:moveTo>
                    <a:lnTo>
                      <a:pt x="1" y="53"/>
                    </a:lnTo>
                    <a:lnTo>
                      <a:pt x="133" y="1548"/>
                    </a:lnTo>
                    <a:lnTo>
                      <a:pt x="695" y="1504"/>
                    </a:lnTo>
                    <a:lnTo>
                      <a:pt x="5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13"/>
              <p:cNvSpPr/>
              <p:nvPr/>
            </p:nvSpPr>
            <p:spPr>
              <a:xfrm>
                <a:off x="7344662" y="3819398"/>
                <a:ext cx="36978" cy="71198"/>
              </a:xfrm>
              <a:custGeom>
                <a:rect b="b" l="l" r="r" t="t"/>
                <a:pathLst>
                  <a:path extrusionOk="0" h="1575" w="818">
                    <a:moveTo>
                      <a:pt x="554" y="0"/>
                    </a:moveTo>
                    <a:lnTo>
                      <a:pt x="0" y="97"/>
                    </a:lnTo>
                    <a:lnTo>
                      <a:pt x="264" y="1574"/>
                    </a:lnTo>
                    <a:lnTo>
                      <a:pt x="818" y="1477"/>
                    </a:lnTo>
                    <a:lnTo>
                      <a:pt x="55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13"/>
              <p:cNvSpPr/>
              <p:nvPr/>
            </p:nvSpPr>
            <p:spPr>
              <a:xfrm>
                <a:off x="7411429" y="3803124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536" y="0"/>
                    </a:moveTo>
                    <a:lnTo>
                      <a:pt x="0" y="149"/>
                    </a:lnTo>
                    <a:lnTo>
                      <a:pt x="387" y="1600"/>
                    </a:lnTo>
                    <a:lnTo>
                      <a:pt x="932" y="1451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13"/>
              <p:cNvSpPr/>
              <p:nvPr/>
            </p:nvSpPr>
            <p:spPr>
              <a:xfrm>
                <a:off x="6920239" y="2253657"/>
                <a:ext cx="46923" cy="72373"/>
              </a:xfrm>
              <a:custGeom>
                <a:rect b="b" l="l" r="r" t="t"/>
                <a:pathLst>
                  <a:path extrusionOk="0" h="1601" w="1038">
                    <a:moveTo>
                      <a:pt x="528" y="0"/>
                    </a:moveTo>
                    <a:lnTo>
                      <a:pt x="0" y="185"/>
                    </a:lnTo>
                    <a:lnTo>
                      <a:pt x="510" y="1600"/>
                    </a:lnTo>
                    <a:lnTo>
                      <a:pt x="1038" y="1407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p13"/>
              <p:cNvSpPr/>
              <p:nvPr/>
            </p:nvSpPr>
            <p:spPr>
              <a:xfrm>
                <a:off x="7476568" y="3781246"/>
                <a:ext cx="46968" cy="72373"/>
              </a:xfrm>
              <a:custGeom>
                <a:rect b="b" l="l" r="r" t="t"/>
                <a:pathLst>
                  <a:path extrusionOk="0" h="1601" w="1039">
                    <a:moveTo>
                      <a:pt x="528" y="1"/>
                    </a:moveTo>
                    <a:lnTo>
                      <a:pt x="1" y="194"/>
                    </a:lnTo>
                    <a:lnTo>
                      <a:pt x="511" y="1601"/>
                    </a:lnTo>
                    <a:lnTo>
                      <a:pt x="1038" y="1416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p13"/>
              <p:cNvSpPr/>
              <p:nvPr/>
            </p:nvSpPr>
            <p:spPr>
              <a:xfrm>
                <a:off x="6852252" y="2280283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511" y="0"/>
                    </a:moveTo>
                    <a:lnTo>
                      <a:pt x="1" y="237"/>
                    </a:lnTo>
                    <a:lnTo>
                      <a:pt x="634" y="1600"/>
                    </a:lnTo>
                    <a:lnTo>
                      <a:pt x="1144" y="1363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p13"/>
              <p:cNvSpPr/>
              <p:nvPr/>
            </p:nvSpPr>
            <p:spPr>
              <a:xfrm>
                <a:off x="7539764" y="3755434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511" y="0"/>
                    </a:moveTo>
                    <a:lnTo>
                      <a:pt x="1" y="237"/>
                    </a:lnTo>
                    <a:lnTo>
                      <a:pt x="634" y="1600"/>
                    </a:lnTo>
                    <a:lnTo>
                      <a:pt x="1144" y="1363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13"/>
              <p:cNvSpPr/>
              <p:nvPr/>
            </p:nvSpPr>
            <p:spPr>
              <a:xfrm>
                <a:off x="6787474" y="2314050"/>
                <a:ext cx="55693" cy="71560"/>
              </a:xfrm>
              <a:custGeom>
                <a:rect b="b" l="l" r="r" t="t"/>
                <a:pathLst>
                  <a:path extrusionOk="0" h="1583" w="1232">
                    <a:moveTo>
                      <a:pt x="484" y="0"/>
                    </a:moveTo>
                    <a:lnTo>
                      <a:pt x="1" y="282"/>
                    </a:lnTo>
                    <a:lnTo>
                      <a:pt x="748" y="1583"/>
                    </a:lnTo>
                    <a:lnTo>
                      <a:pt x="1232" y="1301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1" name="Google Shape;961;p13"/>
              <p:cNvSpPr/>
              <p:nvPr/>
            </p:nvSpPr>
            <p:spPr>
              <a:xfrm>
                <a:off x="7600564" y="3722028"/>
                <a:ext cx="56099" cy="71605"/>
              </a:xfrm>
              <a:custGeom>
                <a:rect b="b" l="l" r="r" t="t"/>
                <a:pathLst>
                  <a:path extrusionOk="0" h="1584" w="1241">
                    <a:moveTo>
                      <a:pt x="484" y="1"/>
                    </a:moveTo>
                    <a:lnTo>
                      <a:pt x="1" y="282"/>
                    </a:lnTo>
                    <a:lnTo>
                      <a:pt x="748" y="1583"/>
                    </a:lnTo>
                    <a:lnTo>
                      <a:pt x="1240" y="1302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" name="Google Shape;962;p13"/>
              <p:cNvSpPr/>
              <p:nvPr/>
            </p:nvSpPr>
            <p:spPr>
              <a:xfrm>
                <a:off x="6725499" y="2352203"/>
                <a:ext cx="59671" cy="70384"/>
              </a:xfrm>
              <a:custGeom>
                <a:rect b="b" l="l" r="r" t="t"/>
                <a:pathLst>
                  <a:path extrusionOk="0" h="1557" w="1320">
                    <a:moveTo>
                      <a:pt x="458" y="0"/>
                    </a:moveTo>
                    <a:lnTo>
                      <a:pt x="1" y="326"/>
                    </a:lnTo>
                    <a:lnTo>
                      <a:pt x="862" y="1556"/>
                    </a:lnTo>
                    <a:lnTo>
                      <a:pt x="1319" y="1240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3" name="Google Shape;963;p13"/>
              <p:cNvSpPr/>
              <p:nvPr/>
            </p:nvSpPr>
            <p:spPr>
              <a:xfrm>
                <a:off x="7658606" y="3685458"/>
                <a:ext cx="59625" cy="70384"/>
              </a:xfrm>
              <a:custGeom>
                <a:rect b="b" l="l" r="r" t="t"/>
                <a:pathLst>
                  <a:path extrusionOk="0" h="1557" w="1319">
                    <a:moveTo>
                      <a:pt x="457" y="1"/>
                    </a:moveTo>
                    <a:lnTo>
                      <a:pt x="0" y="326"/>
                    </a:lnTo>
                    <a:lnTo>
                      <a:pt x="862" y="1557"/>
                    </a:lnTo>
                    <a:lnTo>
                      <a:pt x="1319" y="1232"/>
                    </a:lnTo>
                    <a:lnTo>
                      <a:pt x="45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" name="Google Shape;964;p13"/>
              <p:cNvSpPr/>
              <p:nvPr/>
            </p:nvSpPr>
            <p:spPr>
              <a:xfrm>
                <a:off x="6667502" y="2396322"/>
                <a:ext cx="63197" cy="68395"/>
              </a:xfrm>
              <a:custGeom>
                <a:rect b="b" l="l" r="r" t="t"/>
                <a:pathLst>
                  <a:path extrusionOk="0" h="1513" w="1398">
                    <a:moveTo>
                      <a:pt x="431" y="0"/>
                    </a:moveTo>
                    <a:lnTo>
                      <a:pt x="0" y="361"/>
                    </a:lnTo>
                    <a:lnTo>
                      <a:pt x="967" y="1512"/>
                    </a:lnTo>
                    <a:lnTo>
                      <a:pt x="1398" y="1152"/>
                    </a:lnTo>
                    <a:lnTo>
                      <a:pt x="4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p13"/>
              <p:cNvSpPr/>
              <p:nvPr/>
            </p:nvSpPr>
            <p:spPr>
              <a:xfrm>
                <a:off x="7713032" y="3642966"/>
                <a:ext cx="63242" cy="68395"/>
              </a:xfrm>
              <a:custGeom>
                <a:rect b="b" l="l" r="r" t="t"/>
                <a:pathLst>
                  <a:path extrusionOk="0" h="1513" w="1399">
                    <a:moveTo>
                      <a:pt x="431" y="0"/>
                    </a:moveTo>
                    <a:lnTo>
                      <a:pt x="1" y="361"/>
                    </a:lnTo>
                    <a:lnTo>
                      <a:pt x="968" y="1512"/>
                    </a:lnTo>
                    <a:lnTo>
                      <a:pt x="1399" y="1152"/>
                    </a:lnTo>
                    <a:lnTo>
                      <a:pt x="4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p13"/>
              <p:cNvSpPr/>
              <p:nvPr/>
            </p:nvSpPr>
            <p:spPr>
              <a:xfrm>
                <a:off x="6613845" y="2446002"/>
                <a:ext cx="65999" cy="65999"/>
              </a:xfrm>
              <a:custGeom>
                <a:rect b="b" l="l" r="r" t="t"/>
                <a:pathLst>
                  <a:path extrusionOk="0" h="1460" w="1460">
                    <a:moveTo>
                      <a:pt x="396" y="0"/>
                    </a:moveTo>
                    <a:lnTo>
                      <a:pt x="0" y="396"/>
                    </a:lnTo>
                    <a:lnTo>
                      <a:pt x="1064" y="1459"/>
                    </a:lnTo>
                    <a:lnTo>
                      <a:pt x="1460" y="1055"/>
                    </a:lnTo>
                    <a:lnTo>
                      <a:pt x="39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13"/>
              <p:cNvSpPr/>
              <p:nvPr/>
            </p:nvSpPr>
            <p:spPr>
              <a:xfrm>
                <a:off x="7763887" y="3595682"/>
                <a:ext cx="66045" cy="65999"/>
              </a:xfrm>
              <a:custGeom>
                <a:rect b="b" l="l" r="r" t="t"/>
                <a:pathLst>
                  <a:path extrusionOk="0" h="1460" w="1461">
                    <a:moveTo>
                      <a:pt x="397" y="0"/>
                    </a:moveTo>
                    <a:lnTo>
                      <a:pt x="1" y="396"/>
                    </a:lnTo>
                    <a:lnTo>
                      <a:pt x="1065" y="1459"/>
                    </a:lnTo>
                    <a:lnTo>
                      <a:pt x="1460" y="1055"/>
                    </a:lnTo>
                    <a:lnTo>
                      <a:pt x="39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13"/>
              <p:cNvSpPr/>
              <p:nvPr/>
            </p:nvSpPr>
            <p:spPr>
              <a:xfrm>
                <a:off x="6564572" y="2498845"/>
                <a:ext cx="68395" cy="63242"/>
              </a:xfrm>
              <a:custGeom>
                <a:rect b="b" l="l" r="r" t="t"/>
                <a:pathLst>
                  <a:path extrusionOk="0" h="1399" w="1513">
                    <a:moveTo>
                      <a:pt x="361" y="0"/>
                    </a:moveTo>
                    <a:lnTo>
                      <a:pt x="0" y="431"/>
                    </a:lnTo>
                    <a:lnTo>
                      <a:pt x="1152" y="1398"/>
                    </a:lnTo>
                    <a:lnTo>
                      <a:pt x="1512" y="967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13"/>
              <p:cNvSpPr/>
              <p:nvPr/>
            </p:nvSpPr>
            <p:spPr>
              <a:xfrm>
                <a:off x="7810402" y="3544375"/>
                <a:ext cx="68395" cy="63242"/>
              </a:xfrm>
              <a:custGeom>
                <a:rect b="b" l="l" r="r" t="t"/>
                <a:pathLst>
                  <a:path extrusionOk="0" h="1399" w="1513">
                    <a:moveTo>
                      <a:pt x="361" y="1"/>
                    </a:moveTo>
                    <a:lnTo>
                      <a:pt x="1" y="432"/>
                    </a:lnTo>
                    <a:lnTo>
                      <a:pt x="1152" y="1399"/>
                    </a:lnTo>
                    <a:lnTo>
                      <a:pt x="1513" y="968"/>
                    </a:ln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13"/>
              <p:cNvSpPr/>
              <p:nvPr/>
            </p:nvSpPr>
            <p:spPr>
              <a:xfrm>
                <a:off x="6520453" y="2556842"/>
                <a:ext cx="69977" cy="60077"/>
              </a:xfrm>
              <a:custGeom>
                <a:rect b="b" l="l" r="r" t="t"/>
                <a:pathLst>
                  <a:path extrusionOk="0" h="1329" w="1548">
                    <a:moveTo>
                      <a:pt x="317" y="1"/>
                    </a:moveTo>
                    <a:lnTo>
                      <a:pt x="0" y="467"/>
                    </a:lnTo>
                    <a:lnTo>
                      <a:pt x="1231" y="1328"/>
                    </a:lnTo>
                    <a:lnTo>
                      <a:pt x="1548" y="862"/>
                    </a:lnTo>
                    <a:lnTo>
                      <a:pt x="31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13"/>
              <p:cNvSpPr/>
              <p:nvPr/>
            </p:nvSpPr>
            <p:spPr>
              <a:xfrm>
                <a:off x="7826314" y="3469291"/>
                <a:ext cx="69977" cy="59671"/>
              </a:xfrm>
              <a:custGeom>
                <a:rect b="b" l="l" r="r" t="t"/>
                <a:pathLst>
                  <a:path extrusionOk="0" h="1320" w="1548">
                    <a:moveTo>
                      <a:pt x="317" y="0"/>
                    </a:moveTo>
                    <a:lnTo>
                      <a:pt x="0" y="466"/>
                    </a:lnTo>
                    <a:lnTo>
                      <a:pt x="1231" y="1319"/>
                    </a:lnTo>
                    <a:lnTo>
                      <a:pt x="1547" y="862"/>
                    </a:lnTo>
                    <a:lnTo>
                      <a:pt x="31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13"/>
              <p:cNvSpPr/>
              <p:nvPr/>
            </p:nvSpPr>
            <p:spPr>
              <a:xfrm>
                <a:off x="6481893" y="2619224"/>
                <a:ext cx="71560" cy="55693"/>
              </a:xfrm>
              <a:custGeom>
                <a:rect b="b" l="l" r="r" t="t"/>
                <a:pathLst>
                  <a:path extrusionOk="0" h="1232" w="1583">
                    <a:moveTo>
                      <a:pt x="282" y="1"/>
                    </a:moveTo>
                    <a:lnTo>
                      <a:pt x="0" y="485"/>
                    </a:lnTo>
                    <a:lnTo>
                      <a:pt x="1302" y="1232"/>
                    </a:lnTo>
                    <a:lnTo>
                      <a:pt x="1583" y="748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13"/>
              <p:cNvSpPr/>
              <p:nvPr/>
            </p:nvSpPr>
            <p:spPr>
              <a:xfrm>
                <a:off x="7890685" y="3432314"/>
                <a:ext cx="71560" cy="56099"/>
              </a:xfrm>
              <a:custGeom>
                <a:rect b="b" l="l" r="r" t="t"/>
                <a:pathLst>
                  <a:path extrusionOk="0" h="1241" w="1583">
                    <a:moveTo>
                      <a:pt x="282" y="1"/>
                    </a:moveTo>
                    <a:lnTo>
                      <a:pt x="0" y="493"/>
                    </a:lnTo>
                    <a:lnTo>
                      <a:pt x="1302" y="1240"/>
                    </a:lnTo>
                    <a:lnTo>
                      <a:pt x="1583" y="757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13"/>
              <p:cNvSpPr/>
              <p:nvPr/>
            </p:nvSpPr>
            <p:spPr>
              <a:xfrm>
                <a:off x="6448126" y="2683640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238" y="0"/>
                    </a:moveTo>
                    <a:lnTo>
                      <a:pt x="0" y="510"/>
                    </a:lnTo>
                    <a:lnTo>
                      <a:pt x="1363" y="1143"/>
                    </a:lnTo>
                    <a:lnTo>
                      <a:pt x="1600" y="633"/>
                    </a:lnTo>
                    <a:lnTo>
                      <a:pt x="23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13"/>
              <p:cNvSpPr/>
              <p:nvPr/>
            </p:nvSpPr>
            <p:spPr>
              <a:xfrm>
                <a:off x="7923277" y="3371921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238" y="1"/>
                    </a:moveTo>
                    <a:lnTo>
                      <a:pt x="0" y="510"/>
                    </a:lnTo>
                    <a:lnTo>
                      <a:pt x="1363" y="1143"/>
                    </a:lnTo>
                    <a:lnTo>
                      <a:pt x="1600" y="634"/>
                    </a:lnTo>
                    <a:lnTo>
                      <a:pt x="23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13"/>
              <p:cNvSpPr/>
              <p:nvPr/>
            </p:nvSpPr>
            <p:spPr>
              <a:xfrm>
                <a:off x="6421501" y="2751989"/>
                <a:ext cx="72780" cy="47330"/>
              </a:xfrm>
              <a:custGeom>
                <a:rect b="b" l="l" r="r" t="t"/>
                <a:pathLst>
                  <a:path extrusionOk="0" h="1047" w="1610">
                    <a:moveTo>
                      <a:pt x="194" y="0"/>
                    </a:moveTo>
                    <a:lnTo>
                      <a:pt x="0" y="528"/>
                    </a:lnTo>
                    <a:lnTo>
                      <a:pt x="1416" y="1046"/>
                    </a:lnTo>
                    <a:lnTo>
                      <a:pt x="1609" y="519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13"/>
              <p:cNvSpPr/>
              <p:nvPr/>
            </p:nvSpPr>
            <p:spPr>
              <a:xfrm>
                <a:off x="7950309" y="3308725"/>
                <a:ext cx="72373" cy="46968"/>
              </a:xfrm>
              <a:custGeom>
                <a:rect b="b" l="l" r="r" t="t"/>
                <a:pathLst>
                  <a:path extrusionOk="0" h="1039" w="1601">
                    <a:moveTo>
                      <a:pt x="193" y="1"/>
                    </a:moveTo>
                    <a:lnTo>
                      <a:pt x="0" y="528"/>
                    </a:lnTo>
                    <a:lnTo>
                      <a:pt x="1407" y="1038"/>
                    </a:lnTo>
                    <a:lnTo>
                      <a:pt x="1600" y="511"/>
                    </a:lnTo>
                    <a:lnTo>
                      <a:pt x="19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13"/>
              <p:cNvSpPr/>
              <p:nvPr/>
            </p:nvSpPr>
            <p:spPr>
              <a:xfrm>
                <a:off x="6400029" y="2821920"/>
                <a:ext cx="72373" cy="42176"/>
              </a:xfrm>
              <a:custGeom>
                <a:rect b="b" l="l" r="r" t="t"/>
                <a:pathLst>
                  <a:path extrusionOk="0" h="933" w="1601">
                    <a:moveTo>
                      <a:pt x="150" y="1"/>
                    </a:moveTo>
                    <a:lnTo>
                      <a:pt x="1" y="546"/>
                    </a:lnTo>
                    <a:lnTo>
                      <a:pt x="1451" y="932"/>
                    </a:lnTo>
                    <a:lnTo>
                      <a:pt x="1601" y="396"/>
                    </a:lnTo>
                    <a:lnTo>
                      <a:pt x="150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13"/>
              <p:cNvSpPr/>
              <p:nvPr/>
            </p:nvSpPr>
            <p:spPr>
              <a:xfrm>
                <a:off x="7971374" y="3243179"/>
                <a:ext cx="72328" cy="42176"/>
              </a:xfrm>
              <a:custGeom>
                <a:rect b="b" l="l" r="r" t="t"/>
                <a:pathLst>
                  <a:path extrusionOk="0" h="933" w="1600">
                    <a:moveTo>
                      <a:pt x="149" y="0"/>
                    </a:moveTo>
                    <a:lnTo>
                      <a:pt x="0" y="536"/>
                    </a:lnTo>
                    <a:lnTo>
                      <a:pt x="1451" y="932"/>
                    </a:lnTo>
                    <a:lnTo>
                      <a:pt x="1600" y="387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13"/>
              <p:cNvSpPr/>
              <p:nvPr/>
            </p:nvSpPr>
            <p:spPr>
              <a:xfrm>
                <a:off x="6384930" y="2893840"/>
                <a:ext cx="71560" cy="36616"/>
              </a:xfrm>
              <a:custGeom>
                <a:rect b="b" l="l" r="r" t="t"/>
                <a:pathLst>
                  <a:path extrusionOk="0" h="810" w="1583">
                    <a:moveTo>
                      <a:pt x="97" y="1"/>
                    </a:moveTo>
                    <a:lnTo>
                      <a:pt x="0" y="555"/>
                    </a:lnTo>
                    <a:lnTo>
                      <a:pt x="1477" y="810"/>
                    </a:lnTo>
                    <a:lnTo>
                      <a:pt x="1583" y="264"/>
                    </a:lnTo>
                    <a:lnTo>
                      <a:pt x="9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13"/>
              <p:cNvSpPr/>
              <p:nvPr/>
            </p:nvSpPr>
            <p:spPr>
              <a:xfrm>
                <a:off x="7986473" y="3176005"/>
                <a:ext cx="71560" cy="37023"/>
              </a:xfrm>
              <a:custGeom>
                <a:rect b="b" l="l" r="r" t="t"/>
                <a:pathLst>
                  <a:path extrusionOk="0" h="819" w="1583">
                    <a:moveTo>
                      <a:pt x="97" y="0"/>
                    </a:moveTo>
                    <a:lnTo>
                      <a:pt x="0" y="554"/>
                    </a:lnTo>
                    <a:lnTo>
                      <a:pt x="1486" y="818"/>
                    </a:lnTo>
                    <a:lnTo>
                      <a:pt x="1583" y="264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13"/>
              <p:cNvSpPr/>
              <p:nvPr/>
            </p:nvSpPr>
            <p:spPr>
              <a:xfrm>
                <a:off x="6376567" y="2967388"/>
                <a:ext cx="70023" cy="31011"/>
              </a:xfrm>
              <a:custGeom>
                <a:rect b="b" l="l" r="r" t="t"/>
                <a:pathLst>
                  <a:path extrusionOk="0" h="686" w="1549">
                    <a:moveTo>
                      <a:pt x="54" y="0"/>
                    </a:moveTo>
                    <a:lnTo>
                      <a:pt x="1" y="554"/>
                    </a:lnTo>
                    <a:lnTo>
                      <a:pt x="1504" y="686"/>
                    </a:lnTo>
                    <a:lnTo>
                      <a:pt x="1548" y="13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13"/>
              <p:cNvSpPr/>
              <p:nvPr/>
            </p:nvSpPr>
            <p:spPr>
              <a:xfrm>
                <a:off x="7997186" y="3108832"/>
                <a:ext cx="69977" cy="31463"/>
              </a:xfrm>
              <a:custGeom>
                <a:rect b="b" l="l" r="r" t="t"/>
                <a:pathLst>
                  <a:path extrusionOk="0" h="696" w="1548">
                    <a:moveTo>
                      <a:pt x="53" y="1"/>
                    </a:moveTo>
                    <a:lnTo>
                      <a:pt x="0" y="563"/>
                    </a:lnTo>
                    <a:lnTo>
                      <a:pt x="1504" y="695"/>
                    </a:lnTo>
                    <a:lnTo>
                      <a:pt x="1548" y="133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13"/>
              <p:cNvSpPr/>
              <p:nvPr/>
            </p:nvSpPr>
            <p:spPr>
              <a:xfrm>
                <a:off x="6374579" y="3040890"/>
                <a:ext cx="68034" cy="25496"/>
              </a:xfrm>
              <a:custGeom>
                <a:rect b="b" l="l" r="r" t="t"/>
                <a:pathLst>
                  <a:path extrusionOk="0" h="564" w="1505">
                    <a:moveTo>
                      <a:pt x="1" y="0"/>
                    </a:moveTo>
                    <a:lnTo>
                      <a:pt x="1" y="563"/>
                    </a:lnTo>
                    <a:lnTo>
                      <a:pt x="1504" y="563"/>
                    </a:lnTo>
                    <a:lnTo>
                      <a:pt x="150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13"/>
              <p:cNvSpPr/>
              <p:nvPr/>
            </p:nvSpPr>
            <p:spPr>
              <a:xfrm>
                <a:off x="8001164" y="3040890"/>
                <a:ext cx="67988" cy="25496"/>
              </a:xfrm>
              <a:custGeom>
                <a:rect b="b" l="l" r="r" t="t"/>
                <a:pathLst>
                  <a:path extrusionOk="0" h="564" w="1504">
                    <a:moveTo>
                      <a:pt x="0" y="0"/>
                    </a:moveTo>
                    <a:lnTo>
                      <a:pt x="0" y="563"/>
                    </a:lnTo>
                    <a:lnTo>
                      <a:pt x="1504" y="563"/>
                    </a:lnTo>
                    <a:lnTo>
                      <a:pt x="150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13"/>
              <p:cNvSpPr/>
              <p:nvPr/>
            </p:nvSpPr>
            <p:spPr>
              <a:xfrm>
                <a:off x="6376974" y="3108425"/>
                <a:ext cx="69977" cy="31056"/>
              </a:xfrm>
              <a:custGeom>
                <a:rect b="b" l="l" r="r" t="t"/>
                <a:pathLst>
                  <a:path extrusionOk="0" h="687" w="1548">
                    <a:moveTo>
                      <a:pt x="1495" y="1"/>
                    </a:moveTo>
                    <a:lnTo>
                      <a:pt x="1" y="133"/>
                    </a:lnTo>
                    <a:lnTo>
                      <a:pt x="45" y="687"/>
                    </a:lnTo>
                    <a:lnTo>
                      <a:pt x="1548" y="555"/>
                    </a:lnTo>
                    <a:lnTo>
                      <a:pt x="1495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13"/>
              <p:cNvSpPr/>
              <p:nvPr/>
            </p:nvSpPr>
            <p:spPr>
              <a:xfrm>
                <a:off x="7997186" y="2966574"/>
                <a:ext cx="69977" cy="31056"/>
              </a:xfrm>
              <a:custGeom>
                <a:rect b="b" l="l" r="r" t="t"/>
                <a:pathLst>
                  <a:path extrusionOk="0" h="687" w="1548">
                    <a:moveTo>
                      <a:pt x="1504" y="1"/>
                    </a:moveTo>
                    <a:lnTo>
                      <a:pt x="0" y="132"/>
                    </a:lnTo>
                    <a:lnTo>
                      <a:pt x="53" y="686"/>
                    </a:lnTo>
                    <a:lnTo>
                      <a:pt x="1548" y="563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13"/>
              <p:cNvSpPr/>
              <p:nvPr/>
            </p:nvSpPr>
            <p:spPr>
              <a:xfrm>
                <a:off x="6384930" y="3176819"/>
                <a:ext cx="71560" cy="36978"/>
              </a:xfrm>
              <a:custGeom>
                <a:rect b="b" l="l" r="r" t="t"/>
                <a:pathLst>
                  <a:path extrusionOk="0" h="818" w="1583">
                    <a:moveTo>
                      <a:pt x="1486" y="0"/>
                    </a:moveTo>
                    <a:lnTo>
                      <a:pt x="0" y="264"/>
                    </a:lnTo>
                    <a:lnTo>
                      <a:pt x="106" y="818"/>
                    </a:lnTo>
                    <a:lnTo>
                      <a:pt x="1583" y="554"/>
                    </a:lnTo>
                    <a:lnTo>
                      <a:pt x="148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13"/>
              <p:cNvSpPr/>
              <p:nvPr/>
            </p:nvSpPr>
            <p:spPr>
              <a:xfrm>
                <a:off x="7987241" y="2894654"/>
                <a:ext cx="71198" cy="36616"/>
              </a:xfrm>
              <a:custGeom>
                <a:rect b="b" l="l" r="r" t="t"/>
                <a:pathLst>
                  <a:path extrusionOk="0" h="810" w="1575">
                    <a:moveTo>
                      <a:pt x="1478" y="0"/>
                    </a:moveTo>
                    <a:lnTo>
                      <a:pt x="1" y="255"/>
                    </a:lnTo>
                    <a:lnTo>
                      <a:pt x="97" y="809"/>
                    </a:lnTo>
                    <a:lnTo>
                      <a:pt x="1574" y="554"/>
                    </a:lnTo>
                    <a:lnTo>
                      <a:pt x="147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13"/>
              <p:cNvSpPr/>
              <p:nvPr/>
            </p:nvSpPr>
            <p:spPr>
              <a:xfrm>
                <a:off x="6400435" y="3242365"/>
                <a:ext cx="71966" cy="42176"/>
              </a:xfrm>
              <a:custGeom>
                <a:rect b="b" l="l" r="r" t="t"/>
                <a:pathLst>
                  <a:path extrusionOk="0" h="933" w="1592">
                    <a:moveTo>
                      <a:pt x="1451" y="1"/>
                    </a:moveTo>
                    <a:lnTo>
                      <a:pt x="0" y="387"/>
                    </a:lnTo>
                    <a:lnTo>
                      <a:pt x="141" y="932"/>
                    </a:lnTo>
                    <a:lnTo>
                      <a:pt x="1592" y="546"/>
                    </a:lnTo>
                    <a:lnTo>
                      <a:pt x="145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13"/>
              <p:cNvSpPr/>
              <p:nvPr/>
            </p:nvSpPr>
            <p:spPr>
              <a:xfrm>
                <a:off x="7971374" y="2822327"/>
                <a:ext cx="72328" cy="42176"/>
              </a:xfrm>
              <a:custGeom>
                <a:rect b="b" l="l" r="r" t="t"/>
                <a:pathLst>
                  <a:path extrusionOk="0" h="933" w="1600">
                    <a:moveTo>
                      <a:pt x="1451" y="0"/>
                    </a:moveTo>
                    <a:lnTo>
                      <a:pt x="0" y="387"/>
                    </a:lnTo>
                    <a:lnTo>
                      <a:pt x="141" y="932"/>
                    </a:lnTo>
                    <a:lnTo>
                      <a:pt x="1600" y="537"/>
                    </a:lnTo>
                    <a:lnTo>
                      <a:pt x="145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13"/>
              <p:cNvSpPr/>
              <p:nvPr/>
            </p:nvSpPr>
            <p:spPr>
              <a:xfrm>
                <a:off x="6421094" y="3308318"/>
                <a:ext cx="72780" cy="47375"/>
              </a:xfrm>
              <a:custGeom>
                <a:rect b="b" l="l" r="r" t="t"/>
                <a:pathLst>
                  <a:path extrusionOk="0" h="1048" w="1610">
                    <a:moveTo>
                      <a:pt x="1416" y="1"/>
                    </a:moveTo>
                    <a:lnTo>
                      <a:pt x="0" y="520"/>
                    </a:lnTo>
                    <a:lnTo>
                      <a:pt x="194" y="1047"/>
                    </a:lnTo>
                    <a:lnTo>
                      <a:pt x="1609" y="528"/>
                    </a:lnTo>
                    <a:lnTo>
                      <a:pt x="141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13"/>
              <p:cNvSpPr/>
              <p:nvPr/>
            </p:nvSpPr>
            <p:spPr>
              <a:xfrm>
                <a:off x="7949902" y="2752396"/>
                <a:ext cx="72373" cy="46923"/>
              </a:xfrm>
              <a:custGeom>
                <a:rect b="b" l="l" r="r" t="t"/>
                <a:pathLst>
                  <a:path extrusionOk="0" h="1038" w="1601">
                    <a:moveTo>
                      <a:pt x="1416" y="0"/>
                    </a:moveTo>
                    <a:lnTo>
                      <a:pt x="0" y="510"/>
                    </a:lnTo>
                    <a:lnTo>
                      <a:pt x="194" y="1037"/>
                    </a:lnTo>
                    <a:lnTo>
                      <a:pt x="1600" y="528"/>
                    </a:lnTo>
                    <a:lnTo>
                      <a:pt x="141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13"/>
              <p:cNvSpPr/>
              <p:nvPr/>
            </p:nvSpPr>
            <p:spPr>
              <a:xfrm>
                <a:off x="6448533" y="3371514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1363" y="1"/>
                    </a:moveTo>
                    <a:lnTo>
                      <a:pt x="0" y="634"/>
                    </a:lnTo>
                    <a:lnTo>
                      <a:pt x="237" y="1144"/>
                    </a:lnTo>
                    <a:lnTo>
                      <a:pt x="1600" y="511"/>
                    </a:lnTo>
                    <a:lnTo>
                      <a:pt x="13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13"/>
              <p:cNvSpPr/>
              <p:nvPr/>
            </p:nvSpPr>
            <p:spPr>
              <a:xfrm>
                <a:off x="7922870" y="2684002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1363" y="1"/>
                    </a:moveTo>
                    <a:lnTo>
                      <a:pt x="0" y="634"/>
                    </a:lnTo>
                    <a:lnTo>
                      <a:pt x="238" y="1144"/>
                    </a:lnTo>
                    <a:lnTo>
                      <a:pt x="1600" y="511"/>
                    </a:lnTo>
                    <a:lnTo>
                      <a:pt x="13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13"/>
              <p:cNvSpPr/>
              <p:nvPr/>
            </p:nvSpPr>
            <p:spPr>
              <a:xfrm>
                <a:off x="6481893" y="3433127"/>
                <a:ext cx="71560" cy="56054"/>
              </a:xfrm>
              <a:custGeom>
                <a:rect b="b" l="l" r="r" t="t"/>
                <a:pathLst>
                  <a:path extrusionOk="0" h="1240" w="1583">
                    <a:moveTo>
                      <a:pt x="1302" y="0"/>
                    </a:moveTo>
                    <a:lnTo>
                      <a:pt x="0" y="748"/>
                    </a:lnTo>
                    <a:lnTo>
                      <a:pt x="282" y="1240"/>
                    </a:lnTo>
                    <a:lnTo>
                      <a:pt x="1583" y="484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13"/>
              <p:cNvSpPr/>
              <p:nvPr/>
            </p:nvSpPr>
            <p:spPr>
              <a:xfrm>
                <a:off x="7890685" y="2619631"/>
                <a:ext cx="71560" cy="56099"/>
              </a:xfrm>
              <a:custGeom>
                <a:rect b="b" l="l" r="r" t="t"/>
                <a:pathLst>
                  <a:path extrusionOk="0" h="1241" w="1583">
                    <a:moveTo>
                      <a:pt x="1302" y="1"/>
                    </a:moveTo>
                    <a:lnTo>
                      <a:pt x="0" y="757"/>
                    </a:lnTo>
                    <a:lnTo>
                      <a:pt x="282" y="1240"/>
                    </a:lnTo>
                    <a:lnTo>
                      <a:pt x="1583" y="493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13"/>
              <p:cNvSpPr/>
              <p:nvPr/>
            </p:nvSpPr>
            <p:spPr>
              <a:xfrm>
                <a:off x="6520453" y="3490356"/>
                <a:ext cx="70384" cy="60032"/>
              </a:xfrm>
              <a:custGeom>
                <a:rect b="b" l="l" r="r" t="t"/>
                <a:pathLst>
                  <a:path extrusionOk="0" h="1328" w="1557">
                    <a:moveTo>
                      <a:pt x="1231" y="0"/>
                    </a:moveTo>
                    <a:lnTo>
                      <a:pt x="0" y="862"/>
                    </a:lnTo>
                    <a:lnTo>
                      <a:pt x="326" y="1328"/>
                    </a:lnTo>
                    <a:lnTo>
                      <a:pt x="1556" y="466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" name="Google Shape;999;p13"/>
              <p:cNvSpPr/>
              <p:nvPr/>
            </p:nvSpPr>
            <p:spPr>
              <a:xfrm>
                <a:off x="7852939" y="2556842"/>
                <a:ext cx="70384" cy="59671"/>
              </a:xfrm>
              <a:custGeom>
                <a:rect b="b" l="l" r="r" t="t"/>
                <a:pathLst>
                  <a:path extrusionOk="0" h="1320" w="1557">
                    <a:moveTo>
                      <a:pt x="1231" y="1"/>
                    </a:moveTo>
                    <a:lnTo>
                      <a:pt x="0" y="862"/>
                    </a:lnTo>
                    <a:lnTo>
                      <a:pt x="326" y="1319"/>
                    </a:lnTo>
                    <a:lnTo>
                      <a:pt x="1556" y="458"/>
                    </a:lnTo>
                    <a:lnTo>
                      <a:pt x="123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13"/>
              <p:cNvSpPr/>
              <p:nvPr/>
            </p:nvSpPr>
            <p:spPr>
              <a:xfrm>
                <a:off x="6582021" y="3580945"/>
                <a:ext cx="68802" cy="63242"/>
              </a:xfrm>
              <a:custGeom>
                <a:rect b="b" l="l" r="r" t="t"/>
                <a:pathLst>
                  <a:path extrusionOk="0" h="1399" w="1522">
                    <a:moveTo>
                      <a:pt x="1161" y="1"/>
                    </a:moveTo>
                    <a:lnTo>
                      <a:pt x="1" y="959"/>
                    </a:lnTo>
                    <a:lnTo>
                      <a:pt x="361" y="1399"/>
                    </a:lnTo>
                    <a:lnTo>
                      <a:pt x="1522" y="432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13"/>
              <p:cNvSpPr/>
              <p:nvPr/>
            </p:nvSpPr>
            <p:spPr>
              <a:xfrm>
                <a:off x="7810809" y="2500021"/>
                <a:ext cx="68802" cy="63242"/>
              </a:xfrm>
              <a:custGeom>
                <a:rect b="b" l="l" r="r" t="t"/>
                <a:pathLst>
                  <a:path extrusionOk="0" h="1399" w="1522">
                    <a:moveTo>
                      <a:pt x="1161" y="1"/>
                    </a:moveTo>
                    <a:lnTo>
                      <a:pt x="0" y="968"/>
                    </a:lnTo>
                    <a:lnTo>
                      <a:pt x="361" y="1398"/>
                    </a:lnTo>
                    <a:lnTo>
                      <a:pt x="1521" y="431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13"/>
              <p:cNvSpPr/>
              <p:nvPr/>
            </p:nvSpPr>
            <p:spPr>
              <a:xfrm>
                <a:off x="6613438" y="3595275"/>
                <a:ext cx="65999" cy="65999"/>
              </a:xfrm>
              <a:custGeom>
                <a:rect b="b" l="l" r="r" t="t"/>
                <a:pathLst>
                  <a:path extrusionOk="0" h="1460" w="1460">
                    <a:moveTo>
                      <a:pt x="1064" y="0"/>
                    </a:moveTo>
                    <a:lnTo>
                      <a:pt x="0" y="1064"/>
                    </a:lnTo>
                    <a:lnTo>
                      <a:pt x="405" y="1460"/>
                    </a:lnTo>
                    <a:lnTo>
                      <a:pt x="1460" y="396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13"/>
              <p:cNvSpPr/>
              <p:nvPr/>
            </p:nvSpPr>
            <p:spPr>
              <a:xfrm>
                <a:off x="7763525" y="2444781"/>
                <a:ext cx="65999" cy="66406"/>
              </a:xfrm>
              <a:custGeom>
                <a:rect b="b" l="l" r="r" t="t"/>
                <a:pathLst>
                  <a:path extrusionOk="0" h="1469" w="1460">
                    <a:moveTo>
                      <a:pt x="1064" y="1"/>
                    </a:moveTo>
                    <a:lnTo>
                      <a:pt x="0" y="1064"/>
                    </a:lnTo>
                    <a:lnTo>
                      <a:pt x="405" y="1469"/>
                    </a:lnTo>
                    <a:lnTo>
                      <a:pt x="1460" y="405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13"/>
              <p:cNvSpPr/>
              <p:nvPr/>
            </p:nvSpPr>
            <p:spPr>
              <a:xfrm>
                <a:off x="6667502" y="3642559"/>
                <a:ext cx="63197" cy="68802"/>
              </a:xfrm>
              <a:custGeom>
                <a:rect b="b" l="l" r="r" t="t"/>
                <a:pathLst>
                  <a:path extrusionOk="0" h="1522" w="1398">
                    <a:moveTo>
                      <a:pt x="967" y="0"/>
                    </a:moveTo>
                    <a:lnTo>
                      <a:pt x="0" y="1152"/>
                    </a:lnTo>
                    <a:lnTo>
                      <a:pt x="431" y="1521"/>
                    </a:lnTo>
                    <a:lnTo>
                      <a:pt x="1398" y="361"/>
                    </a:lnTo>
                    <a:lnTo>
                      <a:pt x="96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13"/>
              <p:cNvSpPr/>
              <p:nvPr/>
            </p:nvSpPr>
            <p:spPr>
              <a:xfrm>
                <a:off x="7713439" y="2396684"/>
                <a:ext cx="62835" cy="68395"/>
              </a:xfrm>
              <a:custGeom>
                <a:rect b="b" l="l" r="r" t="t"/>
                <a:pathLst>
                  <a:path extrusionOk="0" h="1513" w="1390">
                    <a:moveTo>
                      <a:pt x="968" y="1"/>
                    </a:moveTo>
                    <a:lnTo>
                      <a:pt x="1" y="1153"/>
                    </a:lnTo>
                    <a:lnTo>
                      <a:pt x="422" y="1513"/>
                    </a:lnTo>
                    <a:lnTo>
                      <a:pt x="1390" y="361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13"/>
              <p:cNvSpPr/>
              <p:nvPr/>
            </p:nvSpPr>
            <p:spPr>
              <a:xfrm>
                <a:off x="6725092" y="3684282"/>
                <a:ext cx="60077" cy="70384"/>
              </a:xfrm>
              <a:custGeom>
                <a:rect b="b" l="l" r="r" t="t"/>
                <a:pathLst>
                  <a:path extrusionOk="0" h="1557" w="1329">
                    <a:moveTo>
                      <a:pt x="871" y="0"/>
                    </a:moveTo>
                    <a:lnTo>
                      <a:pt x="1" y="1240"/>
                    </a:lnTo>
                    <a:lnTo>
                      <a:pt x="467" y="1557"/>
                    </a:lnTo>
                    <a:lnTo>
                      <a:pt x="1328" y="326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13"/>
              <p:cNvSpPr/>
              <p:nvPr/>
            </p:nvSpPr>
            <p:spPr>
              <a:xfrm>
                <a:off x="7658199" y="2352203"/>
                <a:ext cx="60032" cy="69977"/>
              </a:xfrm>
              <a:custGeom>
                <a:rect b="b" l="l" r="r" t="t"/>
                <a:pathLst>
                  <a:path extrusionOk="0" h="1548" w="1328">
                    <a:moveTo>
                      <a:pt x="862" y="0"/>
                    </a:moveTo>
                    <a:lnTo>
                      <a:pt x="1" y="1231"/>
                    </a:lnTo>
                    <a:lnTo>
                      <a:pt x="466" y="1548"/>
                    </a:lnTo>
                    <a:lnTo>
                      <a:pt x="1328" y="317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13"/>
              <p:cNvSpPr/>
              <p:nvPr/>
            </p:nvSpPr>
            <p:spPr>
              <a:xfrm>
                <a:off x="6786706" y="3721621"/>
                <a:ext cx="56054" cy="71605"/>
              </a:xfrm>
              <a:custGeom>
                <a:rect b="b" l="l" r="r" t="t"/>
                <a:pathLst>
                  <a:path extrusionOk="0" h="1584" w="1240">
                    <a:moveTo>
                      <a:pt x="756" y="1"/>
                    </a:moveTo>
                    <a:lnTo>
                      <a:pt x="0" y="1302"/>
                    </a:lnTo>
                    <a:lnTo>
                      <a:pt x="493" y="1583"/>
                    </a:lnTo>
                    <a:lnTo>
                      <a:pt x="1240" y="282"/>
                    </a:lnTo>
                    <a:lnTo>
                      <a:pt x="75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13"/>
              <p:cNvSpPr/>
              <p:nvPr/>
            </p:nvSpPr>
            <p:spPr>
              <a:xfrm>
                <a:off x="7600971" y="2314050"/>
                <a:ext cx="56099" cy="71560"/>
              </a:xfrm>
              <a:custGeom>
                <a:rect b="b" l="l" r="r" t="t"/>
                <a:pathLst>
                  <a:path extrusionOk="0" h="1583" w="1241">
                    <a:moveTo>
                      <a:pt x="757" y="0"/>
                    </a:moveTo>
                    <a:lnTo>
                      <a:pt x="1" y="1301"/>
                    </a:lnTo>
                    <a:lnTo>
                      <a:pt x="484" y="1583"/>
                    </a:lnTo>
                    <a:lnTo>
                      <a:pt x="1240" y="282"/>
                    </a:lnTo>
                    <a:lnTo>
                      <a:pt x="75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13"/>
              <p:cNvSpPr/>
              <p:nvPr/>
            </p:nvSpPr>
            <p:spPr>
              <a:xfrm>
                <a:off x="6852252" y="3754620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634" y="1"/>
                    </a:moveTo>
                    <a:lnTo>
                      <a:pt x="1" y="1363"/>
                    </a:lnTo>
                    <a:lnTo>
                      <a:pt x="511" y="1601"/>
                    </a:lnTo>
                    <a:lnTo>
                      <a:pt x="1144" y="238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13"/>
              <p:cNvSpPr/>
              <p:nvPr/>
            </p:nvSpPr>
            <p:spPr>
              <a:xfrm>
                <a:off x="7539764" y="2280283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634" y="0"/>
                    </a:moveTo>
                    <a:lnTo>
                      <a:pt x="1" y="1363"/>
                    </a:lnTo>
                    <a:lnTo>
                      <a:pt x="511" y="1600"/>
                    </a:lnTo>
                    <a:lnTo>
                      <a:pt x="1144" y="237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13"/>
              <p:cNvSpPr/>
              <p:nvPr/>
            </p:nvSpPr>
            <p:spPr>
              <a:xfrm>
                <a:off x="6919833" y="3781652"/>
                <a:ext cx="47330" cy="72373"/>
              </a:xfrm>
              <a:custGeom>
                <a:rect b="b" l="l" r="r" t="t"/>
                <a:pathLst>
                  <a:path extrusionOk="0" h="1601" w="1047">
                    <a:moveTo>
                      <a:pt x="519" y="0"/>
                    </a:moveTo>
                    <a:lnTo>
                      <a:pt x="0" y="1407"/>
                    </a:lnTo>
                    <a:lnTo>
                      <a:pt x="528" y="1600"/>
                    </a:lnTo>
                    <a:lnTo>
                      <a:pt x="1047" y="185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13"/>
              <p:cNvSpPr/>
              <p:nvPr/>
            </p:nvSpPr>
            <p:spPr>
              <a:xfrm>
                <a:off x="7476207" y="2252844"/>
                <a:ext cx="47330" cy="72780"/>
              </a:xfrm>
              <a:custGeom>
                <a:rect b="b" l="l" r="r" t="t"/>
                <a:pathLst>
                  <a:path extrusionOk="0" h="1610" w="1047">
                    <a:moveTo>
                      <a:pt x="519" y="0"/>
                    </a:moveTo>
                    <a:lnTo>
                      <a:pt x="0" y="1416"/>
                    </a:lnTo>
                    <a:lnTo>
                      <a:pt x="528" y="1609"/>
                    </a:lnTo>
                    <a:lnTo>
                      <a:pt x="1046" y="194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13"/>
              <p:cNvSpPr/>
              <p:nvPr/>
            </p:nvSpPr>
            <p:spPr>
              <a:xfrm>
                <a:off x="6990170" y="3803124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387" y="0"/>
                    </a:moveTo>
                    <a:lnTo>
                      <a:pt x="0" y="1451"/>
                    </a:lnTo>
                    <a:lnTo>
                      <a:pt x="546" y="1600"/>
                    </a:lnTo>
                    <a:lnTo>
                      <a:pt x="932" y="141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13"/>
              <p:cNvSpPr/>
              <p:nvPr/>
            </p:nvSpPr>
            <p:spPr>
              <a:xfrm>
                <a:off x="7411022" y="2231779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396" y="1"/>
                    </a:moveTo>
                    <a:lnTo>
                      <a:pt x="0" y="1451"/>
                    </a:lnTo>
                    <a:lnTo>
                      <a:pt x="545" y="1601"/>
                    </a:lnTo>
                    <a:lnTo>
                      <a:pt x="932" y="150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13"/>
              <p:cNvSpPr/>
              <p:nvPr/>
            </p:nvSpPr>
            <p:spPr>
              <a:xfrm>
                <a:off x="7062090" y="3818584"/>
                <a:ext cx="36616" cy="71605"/>
              </a:xfrm>
              <a:custGeom>
                <a:rect b="b" l="l" r="r" t="t"/>
                <a:pathLst>
                  <a:path extrusionOk="0" h="1584" w="810">
                    <a:moveTo>
                      <a:pt x="256" y="1"/>
                    </a:moveTo>
                    <a:lnTo>
                      <a:pt x="1" y="1487"/>
                    </a:lnTo>
                    <a:lnTo>
                      <a:pt x="546" y="1583"/>
                    </a:lnTo>
                    <a:lnTo>
                      <a:pt x="809" y="98"/>
                    </a:lnTo>
                    <a:lnTo>
                      <a:pt x="25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13"/>
              <p:cNvSpPr/>
              <p:nvPr/>
            </p:nvSpPr>
            <p:spPr>
              <a:xfrm>
                <a:off x="7135999" y="3829343"/>
                <a:ext cx="31056" cy="69977"/>
              </a:xfrm>
              <a:custGeom>
                <a:rect b="b" l="l" r="r" t="t"/>
                <a:pathLst>
                  <a:path extrusionOk="0" h="1548" w="687">
                    <a:moveTo>
                      <a:pt x="133" y="0"/>
                    </a:moveTo>
                    <a:lnTo>
                      <a:pt x="1" y="1495"/>
                    </a:lnTo>
                    <a:lnTo>
                      <a:pt x="555" y="1548"/>
                    </a:lnTo>
                    <a:lnTo>
                      <a:pt x="687" y="44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13"/>
              <p:cNvSpPr/>
              <p:nvPr/>
            </p:nvSpPr>
            <p:spPr>
              <a:xfrm>
                <a:off x="6613845" y="2489805"/>
                <a:ext cx="1171985" cy="1127774"/>
              </a:xfrm>
              <a:custGeom>
                <a:rect b="b" l="l" r="r" t="t"/>
                <a:pathLst>
                  <a:path extrusionOk="0" h="24948" w="25926">
                    <a:moveTo>
                      <a:pt x="13451" y="561"/>
                    </a:moveTo>
                    <a:cubicBezTo>
                      <a:pt x="20027" y="569"/>
                      <a:pt x="25354" y="5897"/>
                      <a:pt x="25363" y="12473"/>
                    </a:cubicBezTo>
                    <a:cubicBezTo>
                      <a:pt x="25363" y="17290"/>
                      <a:pt x="22462" y="21633"/>
                      <a:pt x="18005" y="23479"/>
                    </a:cubicBezTo>
                    <a:cubicBezTo>
                      <a:pt x="16534" y="24087"/>
                      <a:pt x="14990" y="24382"/>
                      <a:pt x="13459" y="24382"/>
                    </a:cubicBezTo>
                    <a:cubicBezTo>
                      <a:pt x="10359" y="24382"/>
                      <a:pt x="7312" y="23172"/>
                      <a:pt x="5029" y="20895"/>
                    </a:cubicBezTo>
                    <a:cubicBezTo>
                      <a:pt x="1627" y="17484"/>
                      <a:pt x="607" y="12367"/>
                      <a:pt x="2444" y="7919"/>
                    </a:cubicBezTo>
                    <a:cubicBezTo>
                      <a:pt x="4290" y="3462"/>
                      <a:pt x="8633" y="561"/>
                      <a:pt x="13451" y="561"/>
                    </a:cubicBezTo>
                    <a:close/>
                    <a:moveTo>
                      <a:pt x="13458" y="1"/>
                    </a:moveTo>
                    <a:cubicBezTo>
                      <a:pt x="10212" y="1"/>
                      <a:pt x="7021" y="1267"/>
                      <a:pt x="4633" y="3655"/>
                    </a:cubicBezTo>
                    <a:cubicBezTo>
                      <a:pt x="1064" y="7224"/>
                      <a:pt x="0" y="12587"/>
                      <a:pt x="1925" y="17246"/>
                    </a:cubicBezTo>
                    <a:cubicBezTo>
                      <a:pt x="3860" y="21906"/>
                      <a:pt x="8405" y="24948"/>
                      <a:pt x="13451" y="24948"/>
                    </a:cubicBezTo>
                    <a:cubicBezTo>
                      <a:pt x="20334" y="24939"/>
                      <a:pt x="25917" y="19356"/>
                      <a:pt x="25926" y="12473"/>
                    </a:cubicBezTo>
                    <a:cubicBezTo>
                      <a:pt x="25926" y="7427"/>
                      <a:pt x="22884" y="2882"/>
                      <a:pt x="18224" y="948"/>
                    </a:cubicBezTo>
                    <a:cubicBezTo>
                      <a:pt x="16683" y="310"/>
                      <a:pt x="15064" y="1"/>
                      <a:pt x="13458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13"/>
              <p:cNvSpPr/>
              <p:nvPr/>
            </p:nvSpPr>
            <p:spPr>
              <a:xfrm>
                <a:off x="6608646" y="2440396"/>
                <a:ext cx="1226457" cy="1226457"/>
              </a:xfrm>
              <a:custGeom>
                <a:rect b="b" l="l" r="r" t="t"/>
                <a:pathLst>
                  <a:path extrusionOk="0" h="27131" w="27131">
                    <a:moveTo>
                      <a:pt x="13566" y="1"/>
                    </a:moveTo>
                    <a:lnTo>
                      <a:pt x="13566" y="1689"/>
                    </a:lnTo>
                    <a:cubicBezTo>
                      <a:pt x="18375" y="1689"/>
                      <a:pt x="22700" y="4581"/>
                      <a:pt x="24546" y="9021"/>
                    </a:cubicBezTo>
                    <a:cubicBezTo>
                      <a:pt x="26383" y="13460"/>
                      <a:pt x="25364" y="18568"/>
                      <a:pt x="21970" y="21970"/>
                    </a:cubicBezTo>
                    <a:cubicBezTo>
                      <a:pt x="19693" y="24241"/>
                      <a:pt x="16653" y="25449"/>
                      <a:pt x="13560" y="25449"/>
                    </a:cubicBezTo>
                    <a:cubicBezTo>
                      <a:pt x="12031" y="25449"/>
                      <a:pt x="10489" y="25154"/>
                      <a:pt x="9021" y="24546"/>
                    </a:cubicBezTo>
                    <a:cubicBezTo>
                      <a:pt x="4581" y="22700"/>
                      <a:pt x="1689" y="18375"/>
                      <a:pt x="1689" y="13566"/>
                    </a:cubicBezTo>
                    <a:lnTo>
                      <a:pt x="1" y="13566"/>
                    </a:lnTo>
                    <a:cubicBezTo>
                      <a:pt x="10" y="21056"/>
                      <a:pt x="6076" y="27122"/>
                      <a:pt x="13566" y="27131"/>
                    </a:cubicBezTo>
                    <a:cubicBezTo>
                      <a:pt x="21056" y="27131"/>
                      <a:pt x="27131" y="21056"/>
                      <a:pt x="27131" y="13566"/>
                    </a:cubicBezTo>
                    <a:cubicBezTo>
                      <a:pt x="27131" y="6076"/>
                      <a:pt x="21056" y="1"/>
                      <a:pt x="13566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20" name="Google Shape;1020;p13"/>
          <p:cNvSpPr txBox="1"/>
          <p:nvPr/>
        </p:nvSpPr>
        <p:spPr>
          <a:xfrm>
            <a:off x="6304758" y="2760505"/>
            <a:ext cx="13440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" sz="4800" u="none" cap="none" strike="noStrike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rPr>
              <a:t>8.3</a:t>
            </a:r>
            <a:endParaRPr b="0" i="0" sz="4800" u="none" cap="none" strike="noStrike">
              <a:solidFill>
                <a:srgbClr val="FFFFF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21" name="Google Shape;1021;p13"/>
          <p:cNvSpPr txBox="1"/>
          <p:nvPr/>
        </p:nvSpPr>
        <p:spPr>
          <a:xfrm>
            <a:off x="1990605" y="1380400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IoT Relay</a:t>
            </a:r>
            <a:endParaRPr b="0" i="0" sz="1000" u="none" cap="none" strike="noStrike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22" name="Google Shape;1022;p13"/>
          <p:cNvSpPr txBox="1"/>
          <p:nvPr/>
        </p:nvSpPr>
        <p:spPr>
          <a:xfrm>
            <a:off x="810039" y="1337475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s" sz="23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449.40</a:t>
            </a:r>
            <a:endParaRPr b="0" i="0" sz="2300" u="none" cap="none" strike="noStrike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23" name="Google Shape;1023;p13"/>
          <p:cNvSpPr/>
          <p:nvPr/>
        </p:nvSpPr>
        <p:spPr>
          <a:xfrm>
            <a:off x="7635797" y="1300969"/>
            <a:ext cx="680260" cy="402343"/>
          </a:xfrm>
          <a:custGeom>
            <a:rect b="b" l="l" r="r" t="t"/>
            <a:pathLst>
              <a:path extrusionOk="0" h="10894" w="18419">
                <a:moveTo>
                  <a:pt x="1" y="1"/>
                </a:moveTo>
                <a:lnTo>
                  <a:pt x="1" y="291"/>
                </a:lnTo>
                <a:lnTo>
                  <a:pt x="13574" y="291"/>
                </a:lnTo>
                <a:lnTo>
                  <a:pt x="18128" y="4845"/>
                </a:lnTo>
                <a:lnTo>
                  <a:pt x="18128" y="10893"/>
                </a:lnTo>
                <a:lnTo>
                  <a:pt x="18418" y="10893"/>
                </a:lnTo>
                <a:lnTo>
                  <a:pt x="18418" y="4722"/>
                </a:lnTo>
                <a:lnTo>
                  <a:pt x="1369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4" name="Google Shape;1024;p13"/>
          <p:cNvSpPr/>
          <p:nvPr/>
        </p:nvSpPr>
        <p:spPr>
          <a:xfrm>
            <a:off x="8199141" y="1302298"/>
            <a:ext cx="178938" cy="179233"/>
          </a:xfrm>
          <a:custGeom>
            <a:rect b="b" l="l" r="r" t="t"/>
            <a:pathLst>
              <a:path extrusionOk="0" h="4853" w="4845">
                <a:moveTo>
                  <a:pt x="211" y="0"/>
                </a:moveTo>
                <a:lnTo>
                  <a:pt x="0" y="211"/>
                </a:lnTo>
                <a:lnTo>
                  <a:pt x="4642" y="4853"/>
                </a:lnTo>
                <a:lnTo>
                  <a:pt x="4844" y="4642"/>
                </a:lnTo>
                <a:lnTo>
                  <a:pt x="211" y="0"/>
                </a:lnTo>
                <a:close/>
              </a:path>
            </a:pathLst>
          </a:custGeom>
          <a:solidFill>
            <a:srgbClr val="006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5" name="Google Shape;1025;p13"/>
          <p:cNvSpPr/>
          <p:nvPr/>
        </p:nvSpPr>
        <p:spPr>
          <a:xfrm flipH="1" rot="10800000">
            <a:off x="760902" y="2360977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6" name="Google Shape;1026;p13"/>
          <p:cNvSpPr/>
          <p:nvPr/>
        </p:nvSpPr>
        <p:spPr>
          <a:xfrm flipH="1" rot="10800000">
            <a:off x="1686596" y="283078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7" name="Google Shape;1027;p13"/>
          <p:cNvSpPr/>
          <p:nvPr/>
        </p:nvSpPr>
        <p:spPr>
          <a:xfrm flipH="1" rot="10800000">
            <a:off x="1686596" y="2306635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" name="Google Shape;1028;p13"/>
          <p:cNvSpPr/>
          <p:nvPr/>
        </p:nvSpPr>
        <p:spPr>
          <a:xfrm flipH="1" rot="10800000">
            <a:off x="1577474" y="2379342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9" name="Google Shape;1029;p13"/>
          <p:cNvGrpSpPr/>
          <p:nvPr/>
        </p:nvGrpSpPr>
        <p:grpSpPr>
          <a:xfrm flipH="1" rot="10800000">
            <a:off x="1218677" y="2237313"/>
            <a:ext cx="716234" cy="145073"/>
            <a:chOff x="1571871" y="1788325"/>
            <a:chExt cx="716234" cy="145073"/>
          </a:xfrm>
        </p:grpSpPr>
        <p:sp>
          <p:nvSpPr>
            <p:cNvPr id="1030" name="Google Shape;1030;p13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13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2" name="Google Shape;1032;p13"/>
          <p:cNvSpPr/>
          <p:nvPr/>
        </p:nvSpPr>
        <p:spPr>
          <a:xfrm flipH="1" rot="10800000">
            <a:off x="2639282" y="2503357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3" name="Google Shape;1033;p13"/>
          <p:cNvSpPr/>
          <p:nvPr/>
        </p:nvSpPr>
        <p:spPr>
          <a:xfrm flipH="1" rot="10800000">
            <a:off x="3093725" y="2309631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13"/>
          <p:cNvSpPr txBox="1"/>
          <p:nvPr/>
        </p:nvSpPr>
        <p:spPr>
          <a:xfrm>
            <a:off x="810039" y="2386463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s" sz="23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449.40</a:t>
            </a:r>
            <a:endParaRPr b="0" i="0" sz="2300" u="none" cap="none" strike="noStrike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35" name="Google Shape;1035;p13"/>
          <p:cNvSpPr txBox="1"/>
          <p:nvPr/>
        </p:nvSpPr>
        <p:spPr>
          <a:xfrm>
            <a:off x="1974613" y="2361000"/>
            <a:ext cx="10794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Wireless Receiver</a:t>
            </a:r>
            <a:endParaRPr b="0" i="0" sz="1000" u="none" cap="none" strike="noStrike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36" name="Google Shape;1036;p13"/>
          <p:cNvSpPr/>
          <p:nvPr/>
        </p:nvSpPr>
        <p:spPr>
          <a:xfrm>
            <a:off x="760902" y="3281025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7" name="Google Shape;1037;p13"/>
          <p:cNvSpPr/>
          <p:nvPr/>
        </p:nvSpPr>
        <p:spPr>
          <a:xfrm>
            <a:off x="1686596" y="322667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8" name="Google Shape;1038;p13"/>
          <p:cNvSpPr/>
          <p:nvPr/>
        </p:nvSpPr>
        <p:spPr>
          <a:xfrm>
            <a:off x="1686596" y="3750484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9" name="Google Shape;1039;p13"/>
          <p:cNvSpPr/>
          <p:nvPr/>
        </p:nvSpPr>
        <p:spPr>
          <a:xfrm>
            <a:off x="1577474" y="3747829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0" name="Google Shape;1040;p13"/>
          <p:cNvGrpSpPr/>
          <p:nvPr/>
        </p:nvGrpSpPr>
        <p:grpSpPr>
          <a:xfrm>
            <a:off x="1218677" y="3750475"/>
            <a:ext cx="716234" cy="145073"/>
            <a:chOff x="1571871" y="1788325"/>
            <a:chExt cx="716234" cy="145073"/>
          </a:xfrm>
        </p:grpSpPr>
        <p:sp>
          <p:nvSpPr>
            <p:cNvPr id="1041" name="Google Shape;1041;p13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13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3" name="Google Shape;1043;p13"/>
          <p:cNvSpPr/>
          <p:nvPr/>
        </p:nvSpPr>
        <p:spPr>
          <a:xfrm>
            <a:off x="2639282" y="3239001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" name="Google Shape;1044;p13"/>
          <p:cNvSpPr/>
          <p:nvPr/>
        </p:nvSpPr>
        <p:spPr>
          <a:xfrm>
            <a:off x="3093725" y="3750484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5" name="Google Shape;1045;p13"/>
          <p:cNvSpPr txBox="1"/>
          <p:nvPr/>
        </p:nvSpPr>
        <p:spPr>
          <a:xfrm>
            <a:off x="1974613" y="3299625"/>
            <a:ext cx="1079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DSP Processor</a:t>
            </a:r>
            <a:endParaRPr b="0" i="0" sz="1000" u="none" cap="none" strike="noStrike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46" name="Google Shape;1046;p13"/>
          <p:cNvSpPr txBox="1"/>
          <p:nvPr/>
        </p:nvSpPr>
        <p:spPr>
          <a:xfrm>
            <a:off x="810039" y="3299625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s" sz="23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408.94</a:t>
            </a:r>
            <a:endParaRPr b="0" i="0" sz="2300" u="none" cap="none" strike="noStrike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47" name="Google Shape;1047;p13"/>
          <p:cNvSpPr txBox="1"/>
          <p:nvPr/>
        </p:nvSpPr>
        <p:spPr>
          <a:xfrm>
            <a:off x="5938205" y="1346090"/>
            <a:ext cx="1558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" sz="3600" u="none" cap="none" strike="noStrike">
                <a:solidFill>
                  <a:srgbClr val="11FFFF"/>
                </a:solidFill>
                <a:latin typeface="Teko Medium"/>
                <a:ea typeface="Teko Medium"/>
                <a:cs typeface="Teko Medium"/>
                <a:sym typeface="Teko Medium"/>
              </a:rPr>
              <a:t>$</a:t>
            </a:r>
            <a:r>
              <a:rPr lang="es" sz="3600">
                <a:solidFill>
                  <a:srgbClr val="11FFFF"/>
                </a:solidFill>
                <a:latin typeface="Teko Medium"/>
                <a:ea typeface="Teko Medium"/>
                <a:cs typeface="Teko Medium"/>
                <a:sym typeface="Teko Medium"/>
              </a:rPr>
              <a:t>1,307.74</a:t>
            </a:r>
            <a:endParaRPr b="0" i="0" sz="3600" u="none" cap="none" strike="noStrike">
              <a:solidFill>
                <a:srgbClr val="11FFF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48" name="Google Shape;1048;p13"/>
          <p:cNvSpPr/>
          <p:nvPr/>
        </p:nvSpPr>
        <p:spPr>
          <a:xfrm rot="10800000">
            <a:off x="5881049" y="1547331"/>
            <a:ext cx="680260" cy="402343"/>
          </a:xfrm>
          <a:custGeom>
            <a:rect b="b" l="l" r="r" t="t"/>
            <a:pathLst>
              <a:path extrusionOk="0" h="10894" w="18419">
                <a:moveTo>
                  <a:pt x="1" y="1"/>
                </a:moveTo>
                <a:lnTo>
                  <a:pt x="1" y="291"/>
                </a:lnTo>
                <a:lnTo>
                  <a:pt x="13574" y="291"/>
                </a:lnTo>
                <a:lnTo>
                  <a:pt x="18128" y="4845"/>
                </a:lnTo>
                <a:lnTo>
                  <a:pt x="18128" y="10893"/>
                </a:lnTo>
                <a:lnTo>
                  <a:pt x="18418" y="10893"/>
                </a:lnTo>
                <a:lnTo>
                  <a:pt x="18418" y="4722"/>
                </a:lnTo>
                <a:lnTo>
                  <a:pt x="1369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13"/>
          <p:cNvSpPr/>
          <p:nvPr/>
        </p:nvSpPr>
        <p:spPr>
          <a:xfrm rot="10800000">
            <a:off x="5819028" y="1769111"/>
            <a:ext cx="178938" cy="179233"/>
          </a:xfrm>
          <a:custGeom>
            <a:rect b="b" l="l" r="r" t="t"/>
            <a:pathLst>
              <a:path extrusionOk="0" h="4853" w="4845">
                <a:moveTo>
                  <a:pt x="211" y="0"/>
                </a:moveTo>
                <a:lnTo>
                  <a:pt x="0" y="211"/>
                </a:lnTo>
                <a:lnTo>
                  <a:pt x="4642" y="4853"/>
                </a:lnTo>
                <a:lnTo>
                  <a:pt x="4844" y="4642"/>
                </a:lnTo>
                <a:lnTo>
                  <a:pt x="211" y="0"/>
                </a:lnTo>
                <a:close/>
              </a:path>
            </a:pathLst>
          </a:custGeom>
          <a:solidFill>
            <a:srgbClr val="006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0" name="Google Shape;1050;p13"/>
          <p:cNvSpPr txBox="1"/>
          <p:nvPr/>
        </p:nvSpPr>
        <p:spPr>
          <a:xfrm>
            <a:off x="6452251" y="3771875"/>
            <a:ext cx="119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Promedio de la viabilidad</a:t>
            </a:r>
            <a:endParaRPr b="0" i="0" sz="1000" u="none" cap="none" strike="noStrike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cxnSp>
        <p:nvCxnSpPr>
          <p:cNvPr id="1051" name="Google Shape;1051;p13"/>
          <p:cNvCxnSpPr/>
          <p:nvPr/>
        </p:nvCxnSpPr>
        <p:spPr>
          <a:xfrm>
            <a:off x="3250125" y="1539000"/>
            <a:ext cx="2809800" cy="14514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2" name="Google Shape;1052;p13"/>
          <p:cNvCxnSpPr/>
          <p:nvPr/>
        </p:nvCxnSpPr>
        <p:spPr>
          <a:xfrm>
            <a:off x="3310758" y="2581855"/>
            <a:ext cx="2733300" cy="408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3" name="Google Shape;1053;p13"/>
          <p:cNvCxnSpPr/>
          <p:nvPr/>
        </p:nvCxnSpPr>
        <p:spPr>
          <a:xfrm flipH="1" rot="10800000">
            <a:off x="3270375" y="2997075"/>
            <a:ext cx="2754000" cy="556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163e3d182ae_1_1372"/>
          <p:cNvSpPr txBox="1"/>
          <p:nvPr>
            <p:ph idx="1" type="subTitle"/>
          </p:nvPr>
        </p:nvSpPr>
        <p:spPr>
          <a:xfrm flipH="1">
            <a:off x="950650" y="2285975"/>
            <a:ext cx="45288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"/>
              <a:t>REFERENCIAS</a:t>
            </a:r>
            <a:br>
              <a:rPr lang="es"/>
            </a:br>
            <a:r>
              <a:rPr lang="es"/>
              <a:t>	BIBLIOGRÁFICAS</a:t>
            </a:r>
            <a:endParaRPr b="0"/>
          </a:p>
        </p:txBody>
      </p:sp>
      <p:sp>
        <p:nvSpPr>
          <p:cNvPr id="1059" name="Google Shape;1059;g163e3d182ae_1_1372"/>
          <p:cNvSpPr txBox="1"/>
          <p:nvPr>
            <p:ph type="title"/>
          </p:nvPr>
        </p:nvSpPr>
        <p:spPr>
          <a:xfrm>
            <a:off x="649575" y="1547438"/>
            <a:ext cx="1529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b="0" lang="es"/>
              <a:t>04</a:t>
            </a:r>
            <a:endParaRPr b="0"/>
          </a:p>
        </p:txBody>
      </p:sp>
      <p:pic>
        <p:nvPicPr>
          <p:cNvPr id="1060" name="Google Shape;1060;g163e3d182ae_1_13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500" y="-1325314"/>
            <a:ext cx="4311499" cy="6468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163e3d182ae_1_32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Referencias Bibliográficas</a:t>
            </a:r>
            <a:endParaRPr/>
          </a:p>
        </p:txBody>
      </p:sp>
      <p:sp>
        <p:nvSpPr>
          <p:cNvPr id="1066" name="Google Shape;1066;g163e3d182ae_1_32"/>
          <p:cNvSpPr txBox="1"/>
          <p:nvPr/>
        </p:nvSpPr>
        <p:spPr>
          <a:xfrm>
            <a:off x="476100" y="1060000"/>
            <a:ext cx="8052300" cy="35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●"/>
            </a:pPr>
            <a:r>
              <a:rPr i="1" lang="es" sz="1200">
                <a:solidFill>
                  <a:srgbClr val="FFFFFF"/>
                </a:solidFill>
              </a:rPr>
              <a:t>EVAL - ADF4350</a:t>
            </a:r>
            <a:r>
              <a:rPr lang="es" sz="1200">
                <a:solidFill>
                  <a:srgbClr val="FFFFFF"/>
                </a:solidFill>
              </a:rPr>
              <a:t>. (2015, 19 enero). Analog Devices. Recuperado 8 de octubre de 2022, de </a:t>
            </a:r>
            <a:r>
              <a:rPr lang="es" sz="1200" u="sng">
                <a:solidFill>
                  <a:schemeClr val="hlink"/>
                </a:solidFill>
                <a:hlinkClick r:id="rId3"/>
              </a:rPr>
              <a:t>https://www.analog.com/en/design-center/evaluation-hardware-and-software/evaluation-boards-kits/EVAL-ADF4350.html#eb-overview</a:t>
            </a:r>
            <a:r>
              <a:rPr lang="es" sz="1200">
                <a:solidFill>
                  <a:srgbClr val="FFFFFF"/>
                </a:solidFill>
              </a:rPr>
              <a:t>. </a:t>
            </a:r>
            <a:endParaRPr>
              <a:solidFill>
                <a:srgbClr val="FFFFFF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●"/>
            </a:pPr>
            <a:r>
              <a:rPr i="1" lang="es" sz="1200">
                <a:solidFill>
                  <a:srgbClr val="FFFFFF"/>
                </a:solidFill>
              </a:rPr>
              <a:t>TMDSDSK6713 DSP starter KIT (DSK)</a:t>
            </a:r>
            <a:r>
              <a:rPr lang="es" sz="1200">
                <a:solidFill>
                  <a:srgbClr val="FFFFFF"/>
                </a:solidFill>
              </a:rPr>
              <a:t>. (2011, 24 marzo). Texas Instruments. Recuperado 8 de octubre de 2022, de </a:t>
            </a:r>
            <a:r>
              <a:rPr lang="es" sz="1200" u="sng">
                <a:solidFill>
                  <a:schemeClr val="hlink"/>
                </a:solidFill>
                <a:hlinkClick r:id="rId4"/>
              </a:rPr>
              <a:t>https://www.ti.com/tool/TMDSDSK6713#supported-products</a:t>
            </a:r>
            <a:r>
              <a:rPr lang="es" sz="1200">
                <a:solidFill>
                  <a:srgbClr val="FFFFFF"/>
                </a:solidFill>
              </a:rPr>
              <a:t>.</a:t>
            </a:r>
            <a:endParaRPr sz="12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A387FF"/>
              </a:buClr>
              <a:buSzPts val="1400"/>
              <a:buFont typeface="Anaheim"/>
              <a:buChar char="●"/>
            </a:pPr>
            <a:r>
              <a:rPr lang="es">
                <a:solidFill>
                  <a:srgbClr val="CCCCCC"/>
                </a:solidFill>
                <a:latin typeface="Overpass"/>
                <a:ea typeface="Overpass"/>
                <a:cs typeface="Overpass"/>
                <a:sym typeface="Overpass"/>
              </a:rPr>
              <a:t>[ACM MobiCom'20] Voice Localization Using Nearby Wall Reflections</a:t>
            </a:r>
            <a:endParaRPr>
              <a:solidFill>
                <a:srgbClr val="CCCCCC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  <a:latin typeface="Overpass"/>
                <a:ea typeface="Overpass"/>
                <a:cs typeface="Overpass"/>
                <a:sym typeface="Overpass"/>
              </a:rPr>
              <a:t>Sheng Shen, Daguan Chen, Yu-Lin Wei, Zhijian Yang, Romit Roy Choudhury</a:t>
            </a:r>
            <a:endParaRPr>
              <a:solidFill>
                <a:srgbClr val="CCCCCC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A387FF"/>
              </a:buClr>
              <a:buSzPts val="1400"/>
              <a:buFont typeface="Anaheim"/>
              <a:buChar char="●"/>
            </a:pPr>
            <a:r>
              <a:rPr lang="es">
                <a:solidFill>
                  <a:srgbClr val="CCCCCC"/>
                </a:solidFill>
                <a:latin typeface="Overpass"/>
                <a:ea typeface="Overpass"/>
                <a:cs typeface="Overpass"/>
                <a:sym typeface="Overpass"/>
              </a:rPr>
              <a:t>[ACM MobiCom'20] Ear-AR: Indoor Acoustic Augmented Reality on Earphones</a:t>
            </a:r>
            <a:endParaRPr>
              <a:solidFill>
                <a:srgbClr val="CCCCCC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  <a:latin typeface="Overpass"/>
                <a:ea typeface="Overpass"/>
                <a:cs typeface="Overpass"/>
                <a:sym typeface="Overpass"/>
              </a:rPr>
              <a:t>Zhijian Yang, Yu-Lin Wei, Sheng Shen, Romit Roy Choudhury</a:t>
            </a:r>
            <a:endParaRPr>
              <a:solidFill>
                <a:srgbClr val="CCCCCC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A387FF"/>
              </a:buClr>
              <a:buSzPts val="1400"/>
              <a:buFont typeface="Anaheim"/>
              <a:buChar char="●"/>
            </a:pPr>
            <a:r>
              <a:rPr lang="es">
                <a:solidFill>
                  <a:srgbClr val="CCCCCC"/>
                </a:solidFill>
                <a:latin typeface="Overpass"/>
                <a:ea typeface="Overpass"/>
                <a:cs typeface="Overpass"/>
                <a:sym typeface="Overpass"/>
              </a:rPr>
              <a:t>[ACM SIGCOMM'18] MUTE: Bringing IoT to Noise Cancellation</a:t>
            </a:r>
            <a:endParaRPr>
              <a:solidFill>
                <a:srgbClr val="CCCCCC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  <a:latin typeface="Overpass"/>
                <a:ea typeface="Overpass"/>
                <a:cs typeface="Overpass"/>
                <a:sym typeface="Overpass"/>
              </a:rPr>
              <a:t>Sheng Shen, Nirupam Roy, Junfeng Guan, Haitham Hassanieh, Romit Roy Choudhury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16b62b45f5a_0_0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2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>
                <a:solidFill>
                  <a:srgbClr val="F3F3F3"/>
                </a:solidFill>
              </a:rPr>
              <a:t>TABLA DE CONTENIDOS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20" name="Google Shape;820;p2"/>
          <p:cNvSpPr txBox="1"/>
          <p:nvPr>
            <p:ph type="ctrTitle"/>
          </p:nvPr>
        </p:nvSpPr>
        <p:spPr>
          <a:xfrm>
            <a:off x="4751875" y="1076525"/>
            <a:ext cx="22518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>
                <a:solidFill>
                  <a:srgbClr val="F3F3F3"/>
                </a:solidFill>
              </a:rPr>
              <a:t>Objetivos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21" name="Google Shape;821;p2"/>
          <p:cNvSpPr txBox="1"/>
          <p:nvPr>
            <p:ph idx="2" type="title"/>
          </p:nvPr>
        </p:nvSpPr>
        <p:spPr>
          <a:xfrm>
            <a:off x="4078924" y="1008050"/>
            <a:ext cx="6729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22" name="Google Shape;822;p2"/>
          <p:cNvSpPr txBox="1"/>
          <p:nvPr>
            <p:ph idx="3" type="ctrTitle"/>
          </p:nvPr>
        </p:nvSpPr>
        <p:spPr>
          <a:xfrm>
            <a:off x="6077175" y="2063288"/>
            <a:ext cx="22518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Lista de materiales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23" name="Google Shape;823;p2"/>
          <p:cNvSpPr txBox="1"/>
          <p:nvPr>
            <p:ph idx="5" type="title"/>
          </p:nvPr>
        </p:nvSpPr>
        <p:spPr>
          <a:xfrm>
            <a:off x="5282177" y="2002425"/>
            <a:ext cx="795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24" name="Google Shape;824;p2"/>
          <p:cNvSpPr txBox="1"/>
          <p:nvPr>
            <p:ph idx="6" type="ctrTitle"/>
          </p:nvPr>
        </p:nvSpPr>
        <p:spPr>
          <a:xfrm>
            <a:off x="6077175" y="3050426"/>
            <a:ext cx="22518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>
                <a:solidFill>
                  <a:srgbClr val="F3F3F3"/>
                </a:solidFill>
              </a:rPr>
              <a:t>Costos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25" name="Google Shape;825;p2"/>
          <p:cNvSpPr txBox="1"/>
          <p:nvPr>
            <p:ph idx="8" type="title"/>
          </p:nvPr>
        </p:nvSpPr>
        <p:spPr>
          <a:xfrm>
            <a:off x="5282177" y="2999625"/>
            <a:ext cx="7389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26" name="Google Shape;826;p2"/>
          <p:cNvSpPr txBox="1"/>
          <p:nvPr>
            <p:ph idx="13" type="ctrTitle"/>
          </p:nvPr>
        </p:nvSpPr>
        <p:spPr>
          <a:xfrm>
            <a:off x="4832864" y="3996825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>
                <a:solidFill>
                  <a:srgbClr val="F3F3F3"/>
                </a:solidFill>
              </a:rPr>
              <a:t>Referencias Bibliográficas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27" name="Google Shape;827;p2"/>
          <p:cNvSpPr txBox="1"/>
          <p:nvPr>
            <p:ph idx="15" type="title"/>
          </p:nvPr>
        </p:nvSpPr>
        <p:spPr>
          <a:xfrm>
            <a:off x="4078924" y="3991375"/>
            <a:ext cx="6729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828" name="Google Shape;82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309904">
            <a:off x="-1655173" y="706873"/>
            <a:ext cx="7456030" cy="419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24"/>
          <p:cNvSpPr txBox="1"/>
          <p:nvPr>
            <p:ph type="ctrTitle"/>
          </p:nvPr>
        </p:nvSpPr>
        <p:spPr>
          <a:xfrm>
            <a:off x="1527675" y="856200"/>
            <a:ext cx="2917200" cy="17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 sz="6000"/>
              <a:t>THANKS</a:t>
            </a:r>
            <a:endParaRPr sz="6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3" name="Google Shape;833;g163e3d182ae_1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6094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4" name="Google Shape;834;g163e3d182ae_1_36"/>
          <p:cNvSpPr txBox="1"/>
          <p:nvPr>
            <p:ph type="ctrTitle"/>
          </p:nvPr>
        </p:nvSpPr>
        <p:spPr>
          <a:xfrm>
            <a:off x="104475" y="3928848"/>
            <a:ext cx="3508200" cy="96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6000">
                <a:solidFill>
                  <a:schemeClr val="lt2"/>
                </a:solidFill>
              </a:rPr>
              <a:t>OBJETIVOS</a:t>
            </a:r>
            <a:endParaRPr b="0" sz="6000">
              <a:solidFill>
                <a:schemeClr val="lt2"/>
              </a:solidFill>
            </a:endParaRPr>
          </a:p>
        </p:txBody>
      </p:sp>
      <p:sp>
        <p:nvSpPr>
          <p:cNvPr id="835" name="Google Shape;835;g163e3d182ae_1_36"/>
          <p:cNvSpPr txBox="1"/>
          <p:nvPr>
            <p:ph idx="2" type="ctrTitle"/>
          </p:nvPr>
        </p:nvSpPr>
        <p:spPr>
          <a:xfrm>
            <a:off x="7765875" y="4039100"/>
            <a:ext cx="11847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" sz="6000">
                <a:solidFill>
                  <a:schemeClr val="lt1"/>
                </a:solidFill>
              </a:rPr>
              <a:t>01</a:t>
            </a:r>
            <a:endParaRPr b="0" sz="6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g163e3d182ae_1_3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" y="14"/>
            <a:ext cx="9143977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g163e3d182ae_1_356"/>
          <p:cNvSpPr txBox="1"/>
          <p:nvPr/>
        </p:nvSpPr>
        <p:spPr>
          <a:xfrm>
            <a:off x="234100" y="43700"/>
            <a:ext cx="2479800" cy="65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Objetivos:</a:t>
            </a:r>
            <a:endParaRPr sz="3300">
              <a:solidFill>
                <a:srgbClr val="20202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43" name="Google Shape;843;g163e3d182ae_1_356"/>
          <p:cNvSpPr txBox="1"/>
          <p:nvPr/>
        </p:nvSpPr>
        <p:spPr>
          <a:xfrm>
            <a:off x="2940800" y="632500"/>
            <a:ext cx="57186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lang="es">
                <a:solidFill>
                  <a:schemeClr val="dk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Investigar el estado del arte de las soluciones.</a:t>
            </a:r>
            <a:endParaRPr>
              <a:solidFill>
                <a:schemeClr val="dk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lang="es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Diseñar un prototipo que aísle de forma acústica el ruido que se perciba en el entorno.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</a:pPr>
            <a:r>
              <a:rPr lang="es">
                <a:latin typeface="Spectral Light"/>
                <a:ea typeface="Spectral Light"/>
                <a:cs typeface="Spectral Light"/>
                <a:sym typeface="Spectral Light"/>
              </a:rPr>
              <a:t>Simular el correcto funcionamiento de la cancelación de ruido.</a:t>
            </a:r>
            <a:endParaRPr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i="1" lang="es" u="sng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Presentar datos reales que validen la cancelación de ruido parcial o total.</a:t>
            </a:r>
            <a:endParaRPr i="1" u="sng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lang="es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Determinar el costo de fabricación del equipo.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844" name="Google Shape;844;g163e3d182ae_1_356"/>
          <p:cNvSpPr txBox="1"/>
          <p:nvPr/>
        </p:nvSpPr>
        <p:spPr>
          <a:xfrm>
            <a:off x="272650" y="7019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Generales</a:t>
            </a:r>
            <a:r>
              <a:rPr lang="es" sz="28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900"/>
          </a:p>
        </p:txBody>
      </p:sp>
      <p:sp>
        <p:nvSpPr>
          <p:cNvPr id="845" name="Google Shape;845;g163e3d182ae_1_356"/>
          <p:cNvSpPr txBox="1"/>
          <p:nvPr/>
        </p:nvSpPr>
        <p:spPr>
          <a:xfrm>
            <a:off x="476100" y="3513650"/>
            <a:ext cx="8052300" cy="11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</a:pPr>
            <a:r>
              <a:rPr lang="es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Mostrar la lista de materiales.</a:t>
            </a:r>
            <a:br>
              <a:rPr lang="es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</a:b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</a:pPr>
            <a:r>
              <a:rPr lang="es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Mostrar el costo de los materiales.</a:t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846" name="Google Shape;846;g163e3d182ae_1_356"/>
          <p:cNvSpPr txBox="1"/>
          <p:nvPr/>
        </p:nvSpPr>
        <p:spPr>
          <a:xfrm>
            <a:off x="272650" y="28147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Específicos</a:t>
            </a:r>
            <a:r>
              <a:rPr lang="es" sz="28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1" name="Google Shape;851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6407" y="1265988"/>
            <a:ext cx="3651199" cy="2611525"/>
          </a:xfrm>
          <a:prstGeom prst="rect">
            <a:avLst/>
          </a:prstGeom>
          <a:noFill/>
          <a:ln>
            <a:noFill/>
          </a:ln>
        </p:spPr>
      </p:pic>
      <p:sp>
        <p:nvSpPr>
          <p:cNvPr id="852" name="Google Shape;852;p9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>
                <a:solidFill>
                  <a:srgbClr val="F3F3F3"/>
                </a:solidFill>
              </a:rPr>
              <a:t>Análisis de MUTE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53" name="Google Shape;853;p9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IoT Relay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54" name="Google Shape;854;p9"/>
          <p:cNvSpPr txBox="1"/>
          <p:nvPr>
            <p:ph idx="3" type="ctrTitle"/>
          </p:nvPr>
        </p:nvSpPr>
        <p:spPr>
          <a:xfrm>
            <a:off x="6531338" y="105553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DSP Processor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55" name="Google Shape;855;p9"/>
          <p:cNvSpPr txBox="1"/>
          <p:nvPr>
            <p:ph idx="5" type="ctrTitle"/>
          </p:nvPr>
        </p:nvSpPr>
        <p:spPr>
          <a:xfrm>
            <a:off x="6531350" y="2788462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Anti-Noise Speakers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56" name="Google Shape;856;p9"/>
          <p:cNvSpPr txBox="1"/>
          <p:nvPr>
            <p:ph idx="2" type="ctrTitle"/>
          </p:nvPr>
        </p:nvSpPr>
        <p:spPr>
          <a:xfrm>
            <a:off x="504925" y="3381750"/>
            <a:ext cx="188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Wireless Receiver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857" name="Google Shape;857;p9"/>
          <p:cNvSpPr/>
          <p:nvPr/>
        </p:nvSpPr>
        <p:spPr>
          <a:xfrm>
            <a:off x="5376375" y="19605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9"/>
          <p:cNvSpPr/>
          <p:nvPr/>
        </p:nvSpPr>
        <p:spPr>
          <a:xfrm>
            <a:off x="5491550" y="3157700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Google Shape;859;p9"/>
          <p:cNvSpPr/>
          <p:nvPr/>
        </p:nvSpPr>
        <p:spPr>
          <a:xfrm>
            <a:off x="4513550" y="36416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60" name="Google Shape;860;p9"/>
          <p:cNvCxnSpPr>
            <a:stCxn id="859" idx="3"/>
            <a:endCxn id="854" idx="1"/>
          </p:cNvCxnSpPr>
          <p:nvPr/>
        </p:nvCxnSpPr>
        <p:spPr>
          <a:xfrm flipH="1" rot="10800000">
            <a:off x="4637150" y="1377825"/>
            <a:ext cx="1894200" cy="2325600"/>
          </a:xfrm>
          <a:prstGeom prst="bentConnector3">
            <a:avLst>
              <a:gd fmla="val 66287" name="adj1"/>
            </a:avLst>
          </a:prstGeom>
          <a:noFill/>
          <a:ln cap="flat" cmpd="sng" w="952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cxnSp>
        <p:nvCxnSpPr>
          <p:cNvPr id="861" name="Google Shape;861;p9"/>
          <p:cNvCxnSpPr>
            <a:stCxn id="858" idx="3"/>
          </p:cNvCxnSpPr>
          <p:nvPr/>
        </p:nvCxnSpPr>
        <p:spPr>
          <a:xfrm flipH="1" rot="10800000">
            <a:off x="5615150" y="3218900"/>
            <a:ext cx="9240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862" name="Google Shape;862;p9"/>
          <p:cNvSpPr/>
          <p:nvPr/>
        </p:nvSpPr>
        <p:spPr>
          <a:xfrm>
            <a:off x="3449888" y="3157400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63" name="Google Shape;863;p9"/>
          <p:cNvCxnSpPr/>
          <p:nvPr/>
        </p:nvCxnSpPr>
        <p:spPr>
          <a:xfrm rot="10800000">
            <a:off x="2382375" y="1828950"/>
            <a:ext cx="2994000" cy="175800"/>
          </a:xfrm>
          <a:prstGeom prst="bentConnector3">
            <a:avLst>
              <a:gd fmla="val 64592" name="adj1"/>
            </a:avLst>
          </a:prstGeom>
          <a:noFill/>
          <a:ln cap="flat" cmpd="sng" w="952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cxnSp>
        <p:nvCxnSpPr>
          <p:cNvPr id="864" name="Google Shape;864;p9"/>
          <p:cNvCxnSpPr>
            <a:stCxn id="862" idx="1"/>
            <a:endCxn id="856" idx="3"/>
          </p:cNvCxnSpPr>
          <p:nvPr/>
        </p:nvCxnSpPr>
        <p:spPr>
          <a:xfrm flipH="1">
            <a:off x="2386088" y="3219200"/>
            <a:ext cx="1063800" cy="3972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9" name="Google Shape;869;g163e3d182ae_1_7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5483"/>
            <a:ext cx="9143997" cy="6098982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g163e3d182ae_1_722"/>
          <p:cNvSpPr txBox="1"/>
          <p:nvPr>
            <p:ph type="ctrTitle"/>
          </p:nvPr>
        </p:nvSpPr>
        <p:spPr>
          <a:xfrm>
            <a:off x="0" y="3822875"/>
            <a:ext cx="4910400" cy="105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s" sz="6000"/>
              <a:t>EVAL - </a:t>
            </a:r>
            <a:r>
              <a:rPr lang="es" sz="6000"/>
              <a:t>ADF4350EB1Z</a:t>
            </a:r>
            <a:endParaRPr sz="60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5" name="Google Shape;875;g16427183e4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500" y="152400"/>
            <a:ext cx="461099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" name="Google Shape;880;g164797e1891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475" y="190500"/>
            <a:ext cx="3819525" cy="4762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1" name="Google Shape;881;g164797e1891_1_0"/>
          <p:cNvGrpSpPr/>
          <p:nvPr/>
        </p:nvGrpSpPr>
        <p:grpSpPr>
          <a:xfrm>
            <a:off x="62772" y="887662"/>
            <a:ext cx="5309954" cy="3368175"/>
            <a:chOff x="47172" y="650150"/>
            <a:chExt cx="5309954" cy="3368175"/>
          </a:xfrm>
        </p:grpSpPr>
        <p:pic>
          <p:nvPicPr>
            <p:cNvPr id="882" name="Google Shape;882;g164797e1891_1_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175" y="650150"/>
              <a:ext cx="5309950" cy="1935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3" name="Google Shape;883;g164797e1891_1_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172" y="2585809"/>
              <a:ext cx="5309950" cy="143251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8" name="Google Shape;888;g163e3d182ae_1_7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999312" y="-1996862"/>
            <a:ext cx="5141051" cy="913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9" name="Google Shape;889;g163e3d182ae_1_7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4700" y="347875"/>
            <a:ext cx="4492225" cy="444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g163e3d182ae_1_7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9525" y="1165375"/>
            <a:ext cx="4960549" cy="293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